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9"/>
  </p:notesMasterIdLst>
  <p:sldIdLst>
    <p:sldId id="261" r:id="rId2"/>
    <p:sldId id="257" r:id="rId3"/>
    <p:sldId id="256" r:id="rId4"/>
    <p:sldId id="267" r:id="rId5"/>
    <p:sldId id="268" r:id="rId6"/>
    <p:sldId id="295" r:id="rId7"/>
    <p:sldId id="269" r:id="rId8"/>
    <p:sldId id="271" r:id="rId9"/>
    <p:sldId id="265" r:id="rId10"/>
    <p:sldId id="272" r:id="rId11"/>
    <p:sldId id="273" r:id="rId12"/>
    <p:sldId id="275" r:id="rId13"/>
    <p:sldId id="277" r:id="rId14"/>
    <p:sldId id="278" r:id="rId15"/>
    <p:sldId id="281" r:id="rId16"/>
    <p:sldId id="282" r:id="rId17"/>
    <p:sldId id="283" r:id="rId18"/>
    <p:sldId id="284" r:id="rId19"/>
    <p:sldId id="286" r:id="rId20"/>
    <p:sldId id="287" r:id="rId21"/>
    <p:sldId id="296" r:id="rId22"/>
    <p:sldId id="297" r:id="rId23"/>
    <p:sldId id="298" r:id="rId24"/>
    <p:sldId id="299" r:id="rId25"/>
    <p:sldId id="259" r:id="rId26"/>
    <p:sldId id="260" r:id="rId27"/>
    <p:sldId id="26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8A1A98-E232-4FEB-978B-ADC4D8975279}" v="495" dt="2024-08-25T18:05:07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4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138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mak Congress, Didem" userId="ba12ee2f-ae44-4c2e-a444-25f6ba8f1065" providerId="ADAL" clId="{E4C02AB6-C5EF-A743-921A-B85343C2AAE0}"/>
    <pc:docChg chg="undo custSel addSld delSld modSld sldOrd">
      <pc:chgData name="Yamak Congress, Didem" userId="ba12ee2f-ae44-4c2e-a444-25f6ba8f1065" providerId="ADAL" clId="{E4C02AB6-C5EF-A743-921A-B85343C2AAE0}" dt="2023-06-27T16:01:51.770" v="445" actId="20577"/>
      <pc:docMkLst>
        <pc:docMk/>
      </pc:docMkLst>
      <pc:sldChg chg="modSp mod">
        <pc:chgData name="Yamak Congress, Didem" userId="ba12ee2f-ae44-4c2e-a444-25f6ba8f1065" providerId="ADAL" clId="{E4C02AB6-C5EF-A743-921A-B85343C2AAE0}" dt="2023-06-16T20:06:11.770" v="169" actId="20577"/>
        <pc:sldMkLst>
          <pc:docMk/>
          <pc:sldMk cId="962197414" sldId="257"/>
        </pc:sldMkLst>
        <pc:spChg chg="mod">
          <ac:chgData name="Yamak Congress, Didem" userId="ba12ee2f-ae44-4c2e-a444-25f6ba8f1065" providerId="ADAL" clId="{E4C02AB6-C5EF-A743-921A-B85343C2AAE0}" dt="2023-06-16T20:06:11.770" v="169" actId="20577"/>
          <ac:spMkLst>
            <pc:docMk/>
            <pc:sldMk cId="962197414" sldId="257"/>
            <ac:spMk id="3" creationId="{034A677C-3327-2AEF-370C-2524B0F92DAE}"/>
          </ac:spMkLst>
        </pc:spChg>
      </pc:sldChg>
      <pc:sldChg chg="modSp mod">
        <pc:chgData name="Yamak Congress, Didem" userId="ba12ee2f-ae44-4c2e-a444-25f6ba8f1065" providerId="ADAL" clId="{E4C02AB6-C5EF-A743-921A-B85343C2AAE0}" dt="2023-06-16T20:05:48.424" v="159" actId="20577"/>
        <pc:sldMkLst>
          <pc:docMk/>
          <pc:sldMk cId="3258398411" sldId="258"/>
        </pc:sldMkLst>
        <pc:spChg chg="mod">
          <ac:chgData name="Yamak Congress, Didem" userId="ba12ee2f-ae44-4c2e-a444-25f6ba8f1065" providerId="ADAL" clId="{E4C02AB6-C5EF-A743-921A-B85343C2AAE0}" dt="2023-06-16T20:05:48.424" v="159" actId="20577"/>
          <ac:spMkLst>
            <pc:docMk/>
            <pc:sldMk cId="3258398411" sldId="258"/>
            <ac:spMk id="3" creationId="{214D968E-242A-0A8D-B7E0-3AC9DE58D285}"/>
          </ac:spMkLst>
        </pc:spChg>
      </pc:sldChg>
      <pc:sldChg chg="modSp mod">
        <pc:chgData name="Yamak Congress, Didem" userId="ba12ee2f-ae44-4c2e-a444-25f6ba8f1065" providerId="ADAL" clId="{E4C02AB6-C5EF-A743-921A-B85343C2AAE0}" dt="2023-06-27T16:00:32.280" v="394" actId="20577"/>
        <pc:sldMkLst>
          <pc:docMk/>
          <pc:sldMk cId="687836276" sldId="259"/>
        </pc:sldMkLst>
        <pc:spChg chg="mod">
          <ac:chgData name="Yamak Congress, Didem" userId="ba12ee2f-ae44-4c2e-a444-25f6ba8f1065" providerId="ADAL" clId="{E4C02AB6-C5EF-A743-921A-B85343C2AAE0}" dt="2023-06-27T16:00:09.536" v="343" actId="20577"/>
          <ac:spMkLst>
            <pc:docMk/>
            <pc:sldMk cId="687836276" sldId="259"/>
            <ac:spMk id="2" creationId="{A7A63A24-D55B-DA48-5330-59BCEA89954D}"/>
          </ac:spMkLst>
        </pc:spChg>
        <pc:spChg chg="mod">
          <ac:chgData name="Yamak Congress, Didem" userId="ba12ee2f-ae44-4c2e-a444-25f6ba8f1065" providerId="ADAL" clId="{E4C02AB6-C5EF-A743-921A-B85343C2AAE0}" dt="2023-06-27T16:00:32.280" v="394" actId="20577"/>
          <ac:spMkLst>
            <pc:docMk/>
            <pc:sldMk cId="687836276" sldId="259"/>
            <ac:spMk id="3" creationId="{44CE0112-9431-4320-AAFD-B19229B5F891}"/>
          </ac:spMkLst>
        </pc:spChg>
      </pc:sldChg>
      <pc:sldChg chg="modSp mod">
        <pc:chgData name="Yamak Congress, Didem" userId="ba12ee2f-ae44-4c2e-a444-25f6ba8f1065" providerId="ADAL" clId="{E4C02AB6-C5EF-A743-921A-B85343C2AAE0}" dt="2023-06-16T20:09:08.403" v="323" actId="20577"/>
        <pc:sldMkLst>
          <pc:docMk/>
          <pc:sldMk cId="4132292267" sldId="260"/>
        </pc:sldMkLst>
        <pc:spChg chg="mod">
          <ac:chgData name="Yamak Congress, Didem" userId="ba12ee2f-ae44-4c2e-a444-25f6ba8f1065" providerId="ADAL" clId="{E4C02AB6-C5EF-A743-921A-B85343C2AAE0}" dt="2023-06-16T20:09:08.403" v="323" actId="20577"/>
          <ac:spMkLst>
            <pc:docMk/>
            <pc:sldMk cId="4132292267" sldId="260"/>
            <ac:spMk id="3" creationId="{8E67A3B2-1967-1296-DE8C-B630FBC41376}"/>
          </ac:spMkLst>
        </pc:spChg>
      </pc:sldChg>
      <pc:sldChg chg="modSp mod">
        <pc:chgData name="Yamak Congress, Didem" userId="ba12ee2f-ae44-4c2e-a444-25f6ba8f1065" providerId="ADAL" clId="{E4C02AB6-C5EF-A743-921A-B85343C2AAE0}" dt="2023-06-16T20:03:59.154" v="15" actId="20577"/>
        <pc:sldMkLst>
          <pc:docMk/>
          <pc:sldMk cId="2342784101" sldId="261"/>
        </pc:sldMkLst>
        <pc:spChg chg="mod">
          <ac:chgData name="Yamak Congress, Didem" userId="ba12ee2f-ae44-4c2e-a444-25f6ba8f1065" providerId="ADAL" clId="{E4C02AB6-C5EF-A743-921A-B85343C2AAE0}" dt="2023-06-16T20:03:59.154" v="15" actId="20577"/>
          <ac:spMkLst>
            <pc:docMk/>
            <pc:sldMk cId="2342784101" sldId="261"/>
            <ac:spMk id="3" creationId="{6C0D30E2-0B28-DC7D-1336-A92216479D2B}"/>
          </ac:spMkLst>
        </pc:spChg>
      </pc:sldChg>
      <pc:sldChg chg="modSp mod ord">
        <pc:chgData name="Yamak Congress, Didem" userId="ba12ee2f-ae44-4c2e-a444-25f6ba8f1065" providerId="ADAL" clId="{E4C02AB6-C5EF-A743-921A-B85343C2AAE0}" dt="2023-06-16T20:10:00.958" v="327" actId="20577"/>
        <pc:sldMkLst>
          <pc:docMk/>
          <pc:sldMk cId="3283449465" sldId="264"/>
        </pc:sldMkLst>
        <pc:spChg chg="mod">
          <ac:chgData name="Yamak Congress, Didem" userId="ba12ee2f-ae44-4c2e-a444-25f6ba8f1065" providerId="ADAL" clId="{E4C02AB6-C5EF-A743-921A-B85343C2AAE0}" dt="2023-06-16T20:09:31.714" v="324" actId="313"/>
          <ac:spMkLst>
            <pc:docMk/>
            <pc:sldMk cId="3283449465" sldId="264"/>
            <ac:spMk id="2" creationId="{2F224975-7ABD-C587-5784-B1DDA7850155}"/>
          </ac:spMkLst>
        </pc:spChg>
        <pc:spChg chg="mod">
          <ac:chgData name="Yamak Congress, Didem" userId="ba12ee2f-ae44-4c2e-a444-25f6ba8f1065" providerId="ADAL" clId="{E4C02AB6-C5EF-A743-921A-B85343C2AAE0}" dt="2023-06-16T20:10:00.958" v="327" actId="20577"/>
          <ac:spMkLst>
            <pc:docMk/>
            <pc:sldMk cId="3283449465" sldId="264"/>
            <ac:spMk id="3" creationId="{8E67A3B2-1967-1296-DE8C-B630FBC41376}"/>
          </ac:spMkLst>
        </pc:spChg>
      </pc:sldChg>
      <pc:sldChg chg="new del">
        <pc:chgData name="Yamak Congress, Didem" userId="ba12ee2f-ae44-4c2e-a444-25f6ba8f1065" providerId="ADAL" clId="{E4C02AB6-C5EF-A743-921A-B85343C2AAE0}" dt="2023-06-27T16:01:18.305" v="397" actId="2696"/>
        <pc:sldMkLst>
          <pc:docMk/>
          <pc:sldMk cId="2689675027" sldId="265"/>
        </pc:sldMkLst>
      </pc:sldChg>
      <pc:sldChg chg="modSp add mod">
        <pc:chgData name="Yamak Congress, Didem" userId="ba12ee2f-ae44-4c2e-a444-25f6ba8f1065" providerId="ADAL" clId="{E4C02AB6-C5EF-A743-921A-B85343C2AAE0}" dt="2023-06-27T16:01:51.770" v="445" actId="20577"/>
        <pc:sldMkLst>
          <pc:docMk/>
          <pc:sldMk cId="835196425" sldId="266"/>
        </pc:sldMkLst>
        <pc:spChg chg="mod">
          <ac:chgData name="Yamak Congress, Didem" userId="ba12ee2f-ae44-4c2e-a444-25f6ba8f1065" providerId="ADAL" clId="{E4C02AB6-C5EF-A743-921A-B85343C2AAE0}" dt="2023-06-27T16:01:22.650" v="407" actId="20577"/>
          <ac:spMkLst>
            <pc:docMk/>
            <pc:sldMk cId="835196425" sldId="266"/>
            <ac:spMk id="2" creationId="{2F224975-7ABD-C587-5784-B1DDA7850155}"/>
          </ac:spMkLst>
        </pc:spChg>
        <pc:spChg chg="mod">
          <ac:chgData name="Yamak Congress, Didem" userId="ba12ee2f-ae44-4c2e-a444-25f6ba8f1065" providerId="ADAL" clId="{E4C02AB6-C5EF-A743-921A-B85343C2AAE0}" dt="2023-06-27T16:01:51.770" v="445" actId="20577"/>
          <ac:spMkLst>
            <pc:docMk/>
            <pc:sldMk cId="835196425" sldId="266"/>
            <ac:spMk id="3" creationId="{8E67A3B2-1967-1296-DE8C-B630FBC41376}"/>
          </ac:spMkLst>
        </pc:spChg>
      </pc:sldChg>
    </pc:docChg>
  </pc:docChgLst>
  <pc:docChgLst>
    <pc:chgData name="Keith Warren" userId="ddbecccbedec467f" providerId="LiveId" clId="{9A8A1A98-E232-4FEB-978B-ADC4D8975279}"/>
    <pc:docChg chg="undo custSel addSld delSld modSld sldOrd">
      <pc:chgData name="Keith Warren" userId="ddbecccbedec467f" providerId="LiveId" clId="{9A8A1A98-E232-4FEB-978B-ADC4D8975279}" dt="2024-08-25T18:13:09.649" v="3279" actId="20577"/>
      <pc:docMkLst>
        <pc:docMk/>
      </pc:docMkLst>
      <pc:sldChg chg="addSp modSp mod setBg addAnim">
        <pc:chgData name="Keith Warren" userId="ddbecccbedec467f" providerId="LiveId" clId="{9A8A1A98-E232-4FEB-978B-ADC4D8975279}" dt="2024-08-25T17:00:30.257" v="350"/>
        <pc:sldMkLst>
          <pc:docMk/>
          <pc:sldMk cId="293945740" sldId="256"/>
        </pc:sldMkLst>
        <pc:spChg chg="mod">
          <ac:chgData name="Keith Warren" userId="ddbecccbedec467f" providerId="LiveId" clId="{9A8A1A98-E232-4FEB-978B-ADC4D8975279}" dt="2024-08-25T17:00:30.256" v="348" actId="26606"/>
          <ac:spMkLst>
            <pc:docMk/>
            <pc:sldMk cId="293945740" sldId="256"/>
            <ac:spMk id="2" creationId="{07C8198B-61B4-490F-AA97-99CFA2CF3622}"/>
          </ac:spMkLst>
        </pc:spChg>
        <pc:spChg chg="mod">
          <ac:chgData name="Keith Warren" userId="ddbecccbedec467f" providerId="LiveId" clId="{9A8A1A98-E232-4FEB-978B-ADC4D8975279}" dt="2024-08-25T17:00:30.256" v="348" actId="26606"/>
          <ac:spMkLst>
            <pc:docMk/>
            <pc:sldMk cId="293945740" sldId="256"/>
            <ac:spMk id="3" creationId="{96B87C98-6E1F-4B38-91BE-8941A7E9C93B}"/>
          </ac:spMkLst>
        </pc:spChg>
        <pc:spChg chg="add">
          <ac:chgData name="Keith Warren" userId="ddbecccbedec467f" providerId="LiveId" clId="{9A8A1A98-E232-4FEB-978B-ADC4D8975279}" dt="2024-08-25T17:00:30.256" v="348" actId="26606"/>
          <ac:spMkLst>
            <pc:docMk/>
            <pc:sldMk cId="293945740" sldId="256"/>
            <ac:spMk id="8" creationId="{12839A1C-34CB-4C3C-8531-CA67525FDE9E}"/>
          </ac:spMkLst>
        </pc:spChg>
        <pc:spChg chg="add">
          <ac:chgData name="Keith Warren" userId="ddbecccbedec467f" providerId="LiveId" clId="{9A8A1A98-E232-4FEB-978B-ADC4D8975279}" dt="2024-08-25T17:00:30.256" v="348" actId="26606"/>
          <ac:spMkLst>
            <pc:docMk/>
            <pc:sldMk cId="293945740" sldId="256"/>
            <ac:spMk id="10" creationId="{FAC94EAF-F7F7-4727-AE69-A7036B4A5122}"/>
          </ac:spMkLst>
        </pc:spChg>
      </pc:sldChg>
      <pc:sldChg chg="addSp modSp mod setBg">
        <pc:chgData name="Keith Warren" userId="ddbecccbedec467f" providerId="LiveId" clId="{9A8A1A98-E232-4FEB-978B-ADC4D8975279}" dt="2024-08-25T17:46:48.641" v="1796" actId="20577"/>
        <pc:sldMkLst>
          <pc:docMk/>
          <pc:sldMk cId="962197414" sldId="257"/>
        </pc:sldMkLst>
        <pc:spChg chg="mod">
          <ac:chgData name="Keith Warren" userId="ddbecccbedec467f" providerId="LiveId" clId="{9A8A1A98-E232-4FEB-978B-ADC4D8975279}" dt="2024-08-25T17:02:13.397" v="363" actId="26606"/>
          <ac:spMkLst>
            <pc:docMk/>
            <pc:sldMk cId="962197414" sldId="257"/>
            <ac:spMk id="2" creationId="{9DAB8E46-01C3-4EFE-B4D7-92D6E3508A37}"/>
          </ac:spMkLst>
        </pc:spChg>
        <pc:spChg chg="mod">
          <ac:chgData name="Keith Warren" userId="ddbecccbedec467f" providerId="LiveId" clId="{9A8A1A98-E232-4FEB-978B-ADC4D8975279}" dt="2024-08-25T17:46:48.641" v="1796" actId="20577"/>
          <ac:spMkLst>
            <pc:docMk/>
            <pc:sldMk cId="962197414" sldId="257"/>
            <ac:spMk id="3" creationId="{034A677C-3327-2AEF-370C-2524B0F92DAE}"/>
          </ac:spMkLst>
        </pc:spChg>
        <pc:spChg chg="add">
          <ac:chgData name="Keith Warren" userId="ddbecccbedec467f" providerId="LiveId" clId="{9A8A1A98-E232-4FEB-978B-ADC4D8975279}" dt="2024-08-25T17:02:13.397" v="363" actId="26606"/>
          <ac:spMkLst>
            <pc:docMk/>
            <pc:sldMk cId="962197414" sldId="257"/>
            <ac:spMk id="9" creationId="{5940F547-7206-4401-94FB-F8421915D8B8}"/>
          </ac:spMkLst>
        </pc:spChg>
        <pc:picChg chg="add">
          <ac:chgData name="Keith Warren" userId="ddbecccbedec467f" providerId="LiveId" clId="{9A8A1A98-E232-4FEB-978B-ADC4D8975279}" dt="2024-08-25T17:02:13.397" v="363" actId="26606"/>
          <ac:picMkLst>
            <pc:docMk/>
            <pc:sldMk cId="962197414" sldId="257"/>
            <ac:picMk id="5" creationId="{93F1D81B-904A-E991-3099-8C0E8D6BC2FD}"/>
          </ac:picMkLst>
        </pc:picChg>
      </pc:sldChg>
      <pc:sldChg chg="addSp delSp modSp mod setBg setClrOvrMap">
        <pc:chgData name="Keith Warren" userId="ddbecccbedec467f" providerId="LiveId" clId="{9A8A1A98-E232-4FEB-978B-ADC4D8975279}" dt="2024-08-25T17:59:41.886" v="2485" actId="26606"/>
        <pc:sldMkLst>
          <pc:docMk/>
          <pc:sldMk cId="687836276" sldId="259"/>
        </pc:sldMkLst>
        <pc:spChg chg="mod">
          <ac:chgData name="Keith Warren" userId="ddbecccbedec467f" providerId="LiveId" clId="{9A8A1A98-E232-4FEB-978B-ADC4D8975279}" dt="2024-08-25T17:59:41.886" v="2485" actId="26606"/>
          <ac:spMkLst>
            <pc:docMk/>
            <pc:sldMk cId="687836276" sldId="259"/>
            <ac:spMk id="2" creationId="{A7A63A24-D55B-DA48-5330-59BCEA89954D}"/>
          </ac:spMkLst>
        </pc:spChg>
        <pc:spChg chg="add del mod">
          <ac:chgData name="Keith Warren" userId="ddbecccbedec467f" providerId="LiveId" clId="{9A8A1A98-E232-4FEB-978B-ADC4D8975279}" dt="2024-08-25T17:59:41.886" v="2485" actId="26606"/>
          <ac:spMkLst>
            <pc:docMk/>
            <pc:sldMk cId="687836276" sldId="259"/>
            <ac:spMk id="3" creationId="{44CE0112-9431-4320-AAFD-B19229B5F891}"/>
          </ac:spMkLst>
        </pc:spChg>
        <pc:spChg chg="add">
          <ac:chgData name="Keith Warren" userId="ddbecccbedec467f" providerId="LiveId" clId="{9A8A1A98-E232-4FEB-978B-ADC4D8975279}" dt="2024-08-25T17:59:41.886" v="2485" actId="26606"/>
          <ac:spMkLst>
            <pc:docMk/>
            <pc:sldMk cId="687836276" sldId="259"/>
            <ac:spMk id="6" creationId="{D0D45553-91A4-480A-9577-0E0FC0D919B9}"/>
          </ac:spMkLst>
        </pc:spChg>
        <pc:spChg chg="add">
          <ac:chgData name="Keith Warren" userId="ddbecccbedec467f" providerId="LiveId" clId="{9A8A1A98-E232-4FEB-978B-ADC4D8975279}" dt="2024-08-25T17:59:41.886" v="2485" actId="26606"/>
          <ac:spMkLst>
            <pc:docMk/>
            <pc:sldMk cId="687836276" sldId="259"/>
            <ac:spMk id="7" creationId="{D240F8A8-FEA1-42C2-B259-27A9351279BD}"/>
          </ac:spMkLst>
        </pc:spChg>
        <pc:spChg chg="add del">
          <ac:chgData name="Keith Warren" userId="ddbecccbedec467f" providerId="LiveId" clId="{9A8A1A98-E232-4FEB-978B-ADC4D8975279}" dt="2024-08-25T17:30:14.952" v="1273" actId="26606"/>
          <ac:spMkLst>
            <pc:docMk/>
            <pc:sldMk cId="687836276" sldId="259"/>
            <ac:spMk id="9" creationId="{D0D45553-91A4-480A-9577-0E0FC0D919B9}"/>
          </ac:spMkLst>
        </pc:spChg>
        <pc:spChg chg="add del">
          <ac:chgData name="Keith Warren" userId="ddbecccbedec467f" providerId="LiveId" clId="{9A8A1A98-E232-4FEB-978B-ADC4D8975279}" dt="2024-08-25T17:30:14.952" v="1273" actId="26606"/>
          <ac:spMkLst>
            <pc:docMk/>
            <pc:sldMk cId="687836276" sldId="259"/>
            <ac:spMk id="11" creationId="{D240F8A8-FEA1-42C2-B259-27A9351279BD}"/>
          </ac:spMkLst>
        </pc:spChg>
        <pc:spChg chg="add del">
          <ac:chgData name="Keith Warren" userId="ddbecccbedec467f" providerId="LiveId" clId="{9A8A1A98-E232-4FEB-978B-ADC4D8975279}" dt="2024-08-25T17:30:27.915" v="1275" actId="26606"/>
          <ac:spMkLst>
            <pc:docMk/>
            <pc:sldMk cId="687836276" sldId="259"/>
            <ac:spMk id="13" creationId="{D0D45553-91A4-480A-9577-0E0FC0D919B9}"/>
          </ac:spMkLst>
        </pc:spChg>
        <pc:spChg chg="add del">
          <ac:chgData name="Keith Warren" userId="ddbecccbedec467f" providerId="LiveId" clId="{9A8A1A98-E232-4FEB-978B-ADC4D8975279}" dt="2024-08-25T17:30:27.915" v="1275" actId="26606"/>
          <ac:spMkLst>
            <pc:docMk/>
            <pc:sldMk cId="687836276" sldId="259"/>
            <ac:spMk id="14" creationId="{D240F8A8-FEA1-42C2-B259-27A9351279BD}"/>
          </ac:spMkLst>
        </pc:spChg>
        <pc:graphicFrameChg chg="add del">
          <ac:chgData name="Keith Warren" userId="ddbecccbedec467f" providerId="LiveId" clId="{9A8A1A98-E232-4FEB-978B-ADC4D8975279}" dt="2024-08-25T17:30:14.952" v="1273" actId="26606"/>
          <ac:graphicFrameMkLst>
            <pc:docMk/>
            <pc:sldMk cId="687836276" sldId="259"/>
            <ac:graphicFrameMk id="5" creationId="{308FCC75-B1A6-5A41-0E77-61291F3E8EB8}"/>
          </ac:graphicFrameMkLst>
        </pc:graphicFrameChg>
        <pc:graphicFrameChg chg="add">
          <ac:chgData name="Keith Warren" userId="ddbecccbedec467f" providerId="LiveId" clId="{9A8A1A98-E232-4FEB-978B-ADC4D8975279}" dt="2024-08-25T17:59:41.886" v="2485" actId="26606"/>
          <ac:graphicFrameMkLst>
            <pc:docMk/>
            <pc:sldMk cId="687836276" sldId="259"/>
            <ac:graphicFrameMk id="8" creationId="{87AA4872-8252-5FFF-117F-70DBBDCAA250}"/>
          </ac:graphicFrameMkLst>
        </pc:graphicFrameChg>
        <pc:graphicFrameChg chg="add del">
          <ac:chgData name="Keith Warren" userId="ddbecccbedec467f" providerId="LiveId" clId="{9A8A1A98-E232-4FEB-978B-ADC4D8975279}" dt="2024-08-25T17:30:27.915" v="1275" actId="26606"/>
          <ac:graphicFrameMkLst>
            <pc:docMk/>
            <pc:sldMk cId="687836276" sldId="259"/>
            <ac:graphicFrameMk id="15" creationId="{3353B9D4-00DF-CE73-B959-D6EB2BDBA843}"/>
          </ac:graphicFrameMkLst>
        </pc:graphicFrameChg>
      </pc:sldChg>
      <pc:sldChg chg="addSp delSp modSp mod setBg setClrOvrMap">
        <pc:chgData name="Keith Warren" userId="ddbecccbedec467f" providerId="LiveId" clId="{9A8A1A98-E232-4FEB-978B-ADC4D8975279}" dt="2024-08-25T18:02:53.611" v="2680" actId="26606"/>
        <pc:sldMkLst>
          <pc:docMk/>
          <pc:sldMk cId="4132292267" sldId="260"/>
        </pc:sldMkLst>
        <pc:spChg chg="mod">
          <ac:chgData name="Keith Warren" userId="ddbecccbedec467f" providerId="LiveId" clId="{9A8A1A98-E232-4FEB-978B-ADC4D8975279}" dt="2024-08-25T18:02:53.611" v="2680" actId="26606"/>
          <ac:spMkLst>
            <pc:docMk/>
            <pc:sldMk cId="4132292267" sldId="260"/>
            <ac:spMk id="2" creationId="{2F224975-7ABD-C587-5784-B1DDA7850155}"/>
          </ac:spMkLst>
        </pc:spChg>
        <pc:spChg chg="del mod">
          <ac:chgData name="Keith Warren" userId="ddbecccbedec467f" providerId="LiveId" clId="{9A8A1A98-E232-4FEB-978B-ADC4D8975279}" dt="2024-08-25T18:02:53.611" v="2680" actId="26606"/>
          <ac:spMkLst>
            <pc:docMk/>
            <pc:sldMk cId="4132292267" sldId="260"/>
            <ac:spMk id="3" creationId="{8E67A3B2-1967-1296-DE8C-B630FBC41376}"/>
          </ac:spMkLst>
        </pc:spChg>
        <pc:spChg chg="add">
          <ac:chgData name="Keith Warren" userId="ddbecccbedec467f" providerId="LiveId" clId="{9A8A1A98-E232-4FEB-978B-ADC4D8975279}" dt="2024-08-25T18:02:53.611" v="2680" actId="26606"/>
          <ac:spMkLst>
            <pc:docMk/>
            <pc:sldMk cId="4132292267" sldId="260"/>
            <ac:spMk id="9" creationId="{D0D45553-91A4-480A-9577-0E0FC0D919B9}"/>
          </ac:spMkLst>
        </pc:spChg>
        <pc:spChg chg="add">
          <ac:chgData name="Keith Warren" userId="ddbecccbedec467f" providerId="LiveId" clId="{9A8A1A98-E232-4FEB-978B-ADC4D8975279}" dt="2024-08-25T18:02:53.611" v="2680" actId="26606"/>
          <ac:spMkLst>
            <pc:docMk/>
            <pc:sldMk cId="4132292267" sldId="260"/>
            <ac:spMk id="11" creationId="{D240F8A8-FEA1-42C2-B259-27A9351279BD}"/>
          </ac:spMkLst>
        </pc:spChg>
        <pc:graphicFrameChg chg="add">
          <ac:chgData name="Keith Warren" userId="ddbecccbedec467f" providerId="LiveId" clId="{9A8A1A98-E232-4FEB-978B-ADC4D8975279}" dt="2024-08-25T18:02:53.611" v="2680" actId="26606"/>
          <ac:graphicFrameMkLst>
            <pc:docMk/>
            <pc:sldMk cId="4132292267" sldId="260"/>
            <ac:graphicFrameMk id="5" creationId="{368607A8-3B14-D930-4CED-1728FB786398}"/>
          </ac:graphicFrameMkLst>
        </pc:graphicFrameChg>
      </pc:sldChg>
      <pc:sldChg chg="addSp modSp mod setBg">
        <pc:chgData name="Keith Warren" userId="ddbecccbedec467f" providerId="LiveId" clId="{9A8A1A98-E232-4FEB-978B-ADC4D8975279}" dt="2024-08-25T18:13:09.649" v="3279" actId="20577"/>
        <pc:sldMkLst>
          <pc:docMk/>
          <pc:sldMk cId="2342784101" sldId="261"/>
        </pc:sldMkLst>
        <pc:spChg chg="mod">
          <ac:chgData name="Keith Warren" userId="ddbecccbedec467f" providerId="LiveId" clId="{9A8A1A98-E232-4FEB-978B-ADC4D8975279}" dt="2024-08-25T18:13:09.649" v="3279" actId="20577"/>
          <ac:spMkLst>
            <pc:docMk/>
            <pc:sldMk cId="2342784101" sldId="261"/>
            <ac:spMk id="2" creationId="{52A7E1C5-2345-6D15-827D-D5C0DD1CF0E1}"/>
          </ac:spMkLst>
        </pc:spChg>
        <pc:spChg chg="mod">
          <ac:chgData name="Keith Warren" userId="ddbecccbedec467f" providerId="LiveId" clId="{9A8A1A98-E232-4FEB-978B-ADC4D8975279}" dt="2024-08-25T18:12:48.936" v="3236" actId="6549"/>
          <ac:spMkLst>
            <pc:docMk/>
            <pc:sldMk cId="2342784101" sldId="261"/>
            <ac:spMk id="3" creationId="{6C0D30E2-0B28-DC7D-1336-A92216479D2B}"/>
          </ac:spMkLst>
        </pc:spChg>
        <pc:spChg chg="add">
          <ac:chgData name="Keith Warren" userId="ddbecccbedec467f" providerId="LiveId" clId="{9A8A1A98-E232-4FEB-978B-ADC4D8975279}" dt="2024-08-25T17:01:40.912" v="358" actId="26606"/>
          <ac:spMkLst>
            <pc:docMk/>
            <pc:sldMk cId="2342784101" sldId="261"/>
            <ac:spMk id="9" creationId="{54047A07-72EC-41BC-A55F-C264F639FB20}"/>
          </ac:spMkLst>
        </pc:spChg>
        <pc:picChg chg="add">
          <ac:chgData name="Keith Warren" userId="ddbecccbedec467f" providerId="LiveId" clId="{9A8A1A98-E232-4FEB-978B-ADC4D8975279}" dt="2024-08-25T17:01:40.912" v="358" actId="26606"/>
          <ac:picMkLst>
            <pc:docMk/>
            <pc:sldMk cId="2342784101" sldId="261"/>
            <ac:picMk id="5" creationId="{A42AC8E7-7D86-4435-C0B6-5D32410B3664}"/>
          </ac:picMkLst>
        </pc:picChg>
      </pc:sldChg>
      <pc:sldChg chg="del">
        <pc:chgData name="Keith Warren" userId="ddbecccbedec467f" providerId="LiveId" clId="{9A8A1A98-E232-4FEB-978B-ADC4D8975279}" dt="2024-08-25T16:59:16.190" v="334" actId="47"/>
        <pc:sldMkLst>
          <pc:docMk/>
          <pc:sldMk cId="4291011205" sldId="263"/>
        </pc:sldMkLst>
      </pc:sldChg>
      <pc:sldChg chg="addSp delSp modSp mod setBg setClrOvrMap">
        <pc:chgData name="Keith Warren" userId="ddbecccbedec467f" providerId="LiveId" clId="{9A8A1A98-E232-4FEB-978B-ADC4D8975279}" dt="2024-08-25T16:58:56.166" v="332" actId="26606"/>
        <pc:sldMkLst>
          <pc:docMk/>
          <pc:sldMk cId="2805975249" sldId="265"/>
        </pc:sldMkLst>
        <pc:spChg chg="mod">
          <ac:chgData name="Keith Warren" userId="ddbecccbedec467f" providerId="LiveId" clId="{9A8A1A98-E232-4FEB-978B-ADC4D8975279}" dt="2024-08-25T16:58:56.166" v="332" actId="26606"/>
          <ac:spMkLst>
            <pc:docMk/>
            <pc:sldMk cId="2805975249" sldId="265"/>
            <ac:spMk id="2" creationId="{35FCF965-A9E4-4FB1-BE6E-F3F2689FD91F}"/>
          </ac:spMkLst>
        </pc:spChg>
        <pc:spChg chg="add">
          <ac:chgData name="Keith Warren" userId="ddbecccbedec467f" providerId="LiveId" clId="{9A8A1A98-E232-4FEB-978B-ADC4D8975279}" dt="2024-08-25T16:58:56.166" v="332" actId="26606"/>
          <ac:spMkLst>
            <pc:docMk/>
            <pc:sldMk cId="2805975249" sldId="265"/>
            <ac:spMk id="8" creationId="{133F8CB7-795C-4272-9073-64D8CF97F220}"/>
          </ac:spMkLst>
        </pc:spChg>
        <pc:spChg chg="add">
          <ac:chgData name="Keith Warren" userId="ddbecccbedec467f" providerId="LiveId" clId="{9A8A1A98-E232-4FEB-978B-ADC4D8975279}" dt="2024-08-25T16:58:56.166" v="332" actId="26606"/>
          <ac:spMkLst>
            <pc:docMk/>
            <pc:sldMk cId="2805975249" sldId="265"/>
            <ac:spMk id="10" creationId="{B7743172-17A8-4FA4-8434-B813E03B7665}"/>
          </ac:spMkLst>
        </pc:spChg>
        <pc:spChg chg="add">
          <ac:chgData name="Keith Warren" userId="ddbecccbedec467f" providerId="LiveId" clId="{9A8A1A98-E232-4FEB-978B-ADC4D8975279}" dt="2024-08-25T16:58:56.166" v="332" actId="26606"/>
          <ac:spMkLst>
            <pc:docMk/>
            <pc:sldMk cId="2805975249" sldId="265"/>
            <ac:spMk id="12" creationId="{4CE1233C-FD2F-489E-BFDE-086F5FED6491}"/>
          </ac:spMkLst>
        </pc:spChg>
        <pc:picChg chg="add mod">
          <ac:chgData name="Keith Warren" userId="ddbecccbedec467f" providerId="LiveId" clId="{9A8A1A98-E232-4FEB-978B-ADC4D8975279}" dt="2024-08-25T16:58:56.166" v="332" actId="26606"/>
          <ac:picMkLst>
            <pc:docMk/>
            <pc:sldMk cId="2805975249" sldId="265"/>
            <ac:picMk id="3" creationId="{1E3FB422-3B1A-1C85-2BAE-756DF81D1D31}"/>
          </ac:picMkLst>
        </pc:picChg>
        <pc:picChg chg="del">
          <ac:chgData name="Keith Warren" userId="ddbecccbedec467f" providerId="LiveId" clId="{9A8A1A98-E232-4FEB-978B-ADC4D8975279}" dt="2024-08-25T16:58:23.476" v="322" actId="478"/>
          <ac:picMkLst>
            <pc:docMk/>
            <pc:sldMk cId="2805975249" sldId="265"/>
            <ac:picMk id="5" creationId="{965EBDF2-81CC-4A37-0EF7-4D13B12BBEDC}"/>
          </ac:picMkLst>
        </pc:picChg>
      </pc:sldChg>
      <pc:sldChg chg="addSp modSp mod setBg">
        <pc:chgData name="Keith Warren" userId="ddbecccbedec467f" providerId="LiveId" clId="{9A8A1A98-E232-4FEB-978B-ADC4D8975279}" dt="2024-08-25T18:12:02.242" v="3235" actId="1076"/>
        <pc:sldMkLst>
          <pc:docMk/>
          <pc:sldMk cId="835196425" sldId="266"/>
        </pc:sldMkLst>
        <pc:spChg chg="mod">
          <ac:chgData name="Keith Warren" userId="ddbecccbedec467f" providerId="LiveId" clId="{9A8A1A98-E232-4FEB-978B-ADC4D8975279}" dt="2024-08-25T18:11:45.363" v="3231" actId="26606"/>
          <ac:spMkLst>
            <pc:docMk/>
            <pc:sldMk cId="835196425" sldId="266"/>
            <ac:spMk id="2" creationId="{2F224975-7ABD-C587-5784-B1DDA7850155}"/>
          </ac:spMkLst>
        </pc:spChg>
        <pc:spChg chg="mod">
          <ac:chgData name="Keith Warren" userId="ddbecccbedec467f" providerId="LiveId" clId="{9A8A1A98-E232-4FEB-978B-ADC4D8975279}" dt="2024-08-25T18:12:02.242" v="3235" actId="1076"/>
          <ac:spMkLst>
            <pc:docMk/>
            <pc:sldMk cId="835196425" sldId="266"/>
            <ac:spMk id="3" creationId="{8E67A3B2-1967-1296-DE8C-B630FBC41376}"/>
          </ac:spMkLst>
        </pc:spChg>
        <pc:picChg chg="add mod">
          <ac:chgData name="Keith Warren" userId="ddbecccbedec467f" providerId="LiveId" clId="{9A8A1A98-E232-4FEB-978B-ADC4D8975279}" dt="2024-08-25T18:11:59.011" v="3234" actId="1076"/>
          <ac:picMkLst>
            <pc:docMk/>
            <pc:sldMk cId="835196425" sldId="266"/>
            <ac:picMk id="7" creationId="{2083DAA5-236D-3320-BAE1-1D08A8190463}"/>
          </ac:picMkLst>
        </pc:picChg>
      </pc:sldChg>
      <pc:sldChg chg="addSp delSp modSp mod setBg setClrOvrMap">
        <pc:chgData name="Keith Warren" userId="ddbecccbedec467f" providerId="LiveId" clId="{9A8A1A98-E232-4FEB-978B-ADC4D8975279}" dt="2024-08-25T17:01:24.965" v="357" actId="26606"/>
        <pc:sldMkLst>
          <pc:docMk/>
          <pc:sldMk cId="225903936" sldId="267"/>
        </pc:sldMkLst>
        <pc:spChg chg="mod">
          <ac:chgData name="Keith Warren" userId="ddbecccbedec467f" providerId="LiveId" clId="{9A8A1A98-E232-4FEB-978B-ADC4D8975279}" dt="2024-08-25T17:01:24.965" v="357" actId="26606"/>
          <ac:spMkLst>
            <pc:docMk/>
            <pc:sldMk cId="225903936" sldId="267"/>
            <ac:spMk id="2" creationId="{35FCF965-A9E4-4FB1-BE6E-F3F2689FD91F}"/>
          </ac:spMkLst>
        </pc:spChg>
        <pc:spChg chg="add">
          <ac:chgData name="Keith Warren" userId="ddbecccbedec467f" providerId="LiveId" clId="{9A8A1A98-E232-4FEB-978B-ADC4D8975279}" dt="2024-08-25T17:01:24.965" v="357" actId="26606"/>
          <ac:spMkLst>
            <pc:docMk/>
            <pc:sldMk cId="225903936" sldId="267"/>
            <ac:spMk id="8" creationId="{133F8CB7-795C-4272-9073-64D8CF97F220}"/>
          </ac:spMkLst>
        </pc:spChg>
        <pc:spChg chg="add">
          <ac:chgData name="Keith Warren" userId="ddbecccbedec467f" providerId="LiveId" clId="{9A8A1A98-E232-4FEB-978B-ADC4D8975279}" dt="2024-08-25T17:01:24.965" v="357" actId="26606"/>
          <ac:spMkLst>
            <pc:docMk/>
            <pc:sldMk cId="225903936" sldId="267"/>
            <ac:spMk id="10" creationId="{B7743172-17A8-4FA4-8434-B813E03B7665}"/>
          </ac:spMkLst>
        </pc:spChg>
        <pc:spChg chg="add">
          <ac:chgData name="Keith Warren" userId="ddbecccbedec467f" providerId="LiveId" clId="{9A8A1A98-E232-4FEB-978B-ADC4D8975279}" dt="2024-08-25T17:01:24.965" v="357" actId="26606"/>
          <ac:spMkLst>
            <pc:docMk/>
            <pc:sldMk cId="225903936" sldId="267"/>
            <ac:spMk id="12" creationId="{4CE1233C-FD2F-489E-BFDE-086F5FED6491}"/>
          </ac:spMkLst>
        </pc:spChg>
        <pc:picChg chg="add mod">
          <ac:chgData name="Keith Warren" userId="ddbecccbedec467f" providerId="LiveId" clId="{9A8A1A98-E232-4FEB-978B-ADC4D8975279}" dt="2024-08-25T17:01:24.965" v="357" actId="26606"/>
          <ac:picMkLst>
            <pc:docMk/>
            <pc:sldMk cId="225903936" sldId="267"/>
            <ac:picMk id="3" creationId="{17BEF05E-7991-2C22-4F0F-46309254CDA6}"/>
          </ac:picMkLst>
        </pc:picChg>
        <pc:picChg chg="del">
          <ac:chgData name="Keith Warren" userId="ddbecccbedec467f" providerId="LiveId" clId="{9A8A1A98-E232-4FEB-978B-ADC4D8975279}" dt="2024-08-25T16:52:59.823" v="170" actId="478"/>
          <ac:picMkLst>
            <pc:docMk/>
            <pc:sldMk cId="225903936" sldId="267"/>
            <ac:picMk id="7" creationId="{04E5DEE2-B291-8F1E-E5D0-5A1A4F48C2D8}"/>
          </ac:picMkLst>
        </pc:picChg>
      </pc:sldChg>
      <pc:sldChg chg="addSp delSp modSp mod setBg setClrOvrMap">
        <pc:chgData name="Keith Warren" userId="ddbecccbedec467f" providerId="LiveId" clId="{9A8A1A98-E232-4FEB-978B-ADC4D8975279}" dt="2024-08-25T17:01:19.108" v="356" actId="26606"/>
        <pc:sldMkLst>
          <pc:docMk/>
          <pc:sldMk cId="555425707" sldId="268"/>
        </pc:sldMkLst>
        <pc:spChg chg="mod">
          <ac:chgData name="Keith Warren" userId="ddbecccbedec467f" providerId="LiveId" clId="{9A8A1A98-E232-4FEB-978B-ADC4D8975279}" dt="2024-08-25T17:01:19.108" v="356" actId="26606"/>
          <ac:spMkLst>
            <pc:docMk/>
            <pc:sldMk cId="555425707" sldId="268"/>
            <ac:spMk id="2" creationId="{35FCF965-A9E4-4FB1-BE6E-F3F2689FD91F}"/>
          </ac:spMkLst>
        </pc:spChg>
        <pc:spChg chg="add">
          <ac:chgData name="Keith Warren" userId="ddbecccbedec467f" providerId="LiveId" clId="{9A8A1A98-E232-4FEB-978B-ADC4D8975279}" dt="2024-08-25T17:01:19.108" v="356" actId="26606"/>
          <ac:spMkLst>
            <pc:docMk/>
            <pc:sldMk cId="555425707" sldId="268"/>
            <ac:spMk id="8" creationId="{133F8CB7-795C-4272-9073-64D8CF97F220}"/>
          </ac:spMkLst>
        </pc:spChg>
        <pc:spChg chg="add">
          <ac:chgData name="Keith Warren" userId="ddbecccbedec467f" providerId="LiveId" clId="{9A8A1A98-E232-4FEB-978B-ADC4D8975279}" dt="2024-08-25T17:01:19.108" v="356" actId="26606"/>
          <ac:spMkLst>
            <pc:docMk/>
            <pc:sldMk cId="555425707" sldId="268"/>
            <ac:spMk id="10" creationId="{1C2647E2-7D2F-4C4F-872B-ACE1717F5E98}"/>
          </ac:spMkLst>
        </pc:spChg>
        <pc:spChg chg="add">
          <ac:chgData name="Keith Warren" userId="ddbecccbedec467f" providerId="LiveId" clId="{9A8A1A98-E232-4FEB-978B-ADC4D8975279}" dt="2024-08-25T17:01:19.108" v="356" actId="26606"/>
          <ac:spMkLst>
            <pc:docMk/>
            <pc:sldMk cId="555425707" sldId="268"/>
            <ac:spMk id="12" creationId="{77D413C2-1363-4D2E-97D4-7F3549760ED2}"/>
          </ac:spMkLst>
        </pc:spChg>
        <pc:picChg chg="add mod">
          <ac:chgData name="Keith Warren" userId="ddbecccbedec467f" providerId="LiveId" clId="{9A8A1A98-E232-4FEB-978B-ADC4D8975279}" dt="2024-08-25T17:01:19.108" v="356" actId="26606"/>
          <ac:picMkLst>
            <pc:docMk/>
            <pc:sldMk cId="555425707" sldId="268"/>
            <ac:picMk id="3" creationId="{95F558E3-B8EB-9F8A-8316-F389FBC213F2}"/>
          </ac:picMkLst>
        </pc:picChg>
        <pc:picChg chg="del">
          <ac:chgData name="Keith Warren" userId="ddbecccbedec467f" providerId="LiveId" clId="{9A8A1A98-E232-4FEB-978B-ADC4D8975279}" dt="2024-08-25T16:53:37.201" v="173" actId="478"/>
          <ac:picMkLst>
            <pc:docMk/>
            <pc:sldMk cId="555425707" sldId="268"/>
            <ac:picMk id="4" creationId="{FDCC0526-3859-F0F7-BAE5-34FE4EC5479D}"/>
          </ac:picMkLst>
        </pc:picChg>
      </pc:sldChg>
      <pc:sldChg chg="addSp modSp mod setBg addAnim">
        <pc:chgData name="Keith Warren" userId="ddbecccbedec467f" providerId="LiveId" clId="{9A8A1A98-E232-4FEB-978B-ADC4D8975279}" dt="2024-08-25T16:59:24.521" v="338"/>
        <pc:sldMkLst>
          <pc:docMk/>
          <pc:sldMk cId="3908358817" sldId="269"/>
        </pc:sldMkLst>
        <pc:spChg chg="mod">
          <ac:chgData name="Keith Warren" userId="ddbecccbedec467f" providerId="LiveId" clId="{9A8A1A98-E232-4FEB-978B-ADC4D8975279}" dt="2024-08-25T16:59:24.520" v="336" actId="26606"/>
          <ac:spMkLst>
            <pc:docMk/>
            <pc:sldMk cId="3908358817" sldId="269"/>
            <ac:spMk id="2" creationId="{07C8198B-61B4-490F-AA97-99CFA2CF3622}"/>
          </ac:spMkLst>
        </pc:spChg>
        <pc:spChg chg="mod">
          <ac:chgData name="Keith Warren" userId="ddbecccbedec467f" providerId="LiveId" clId="{9A8A1A98-E232-4FEB-978B-ADC4D8975279}" dt="2024-08-25T16:59:24.520" v="336" actId="26606"/>
          <ac:spMkLst>
            <pc:docMk/>
            <pc:sldMk cId="3908358817" sldId="269"/>
            <ac:spMk id="3" creationId="{96B87C98-6E1F-4B38-91BE-8941A7E9C93B}"/>
          </ac:spMkLst>
        </pc:spChg>
        <pc:spChg chg="add">
          <ac:chgData name="Keith Warren" userId="ddbecccbedec467f" providerId="LiveId" clId="{9A8A1A98-E232-4FEB-978B-ADC4D8975279}" dt="2024-08-25T16:59:24.520" v="336" actId="26606"/>
          <ac:spMkLst>
            <pc:docMk/>
            <pc:sldMk cId="3908358817" sldId="269"/>
            <ac:spMk id="8" creationId="{12839A1C-34CB-4C3C-8531-CA67525FDE9E}"/>
          </ac:spMkLst>
        </pc:spChg>
        <pc:spChg chg="add">
          <ac:chgData name="Keith Warren" userId="ddbecccbedec467f" providerId="LiveId" clId="{9A8A1A98-E232-4FEB-978B-ADC4D8975279}" dt="2024-08-25T16:59:24.520" v="336" actId="26606"/>
          <ac:spMkLst>
            <pc:docMk/>
            <pc:sldMk cId="3908358817" sldId="269"/>
            <ac:spMk id="10" creationId="{FAC94EAF-F7F7-4727-AE69-A7036B4A5122}"/>
          </ac:spMkLst>
        </pc:spChg>
      </pc:sldChg>
      <pc:sldChg chg="del">
        <pc:chgData name="Keith Warren" userId="ddbecccbedec467f" providerId="LiveId" clId="{9A8A1A98-E232-4FEB-978B-ADC4D8975279}" dt="2024-08-25T16:59:18.724" v="335" actId="47"/>
        <pc:sldMkLst>
          <pc:docMk/>
          <pc:sldMk cId="670588543" sldId="270"/>
        </pc:sldMkLst>
      </pc:sldChg>
      <pc:sldChg chg="addSp delSp modSp mod setBg setClrOvrMap">
        <pc:chgData name="Keith Warren" userId="ddbecccbedec467f" providerId="LiveId" clId="{9A8A1A98-E232-4FEB-978B-ADC4D8975279}" dt="2024-08-25T16:59:07.045" v="333" actId="26606"/>
        <pc:sldMkLst>
          <pc:docMk/>
          <pc:sldMk cId="1659521786" sldId="271"/>
        </pc:sldMkLst>
        <pc:spChg chg="mod">
          <ac:chgData name="Keith Warren" userId="ddbecccbedec467f" providerId="LiveId" clId="{9A8A1A98-E232-4FEB-978B-ADC4D8975279}" dt="2024-08-25T16:59:07.045" v="333" actId="26606"/>
          <ac:spMkLst>
            <pc:docMk/>
            <pc:sldMk cId="1659521786" sldId="271"/>
            <ac:spMk id="2" creationId="{35FCF965-A9E4-4FB1-BE6E-F3F2689FD91F}"/>
          </ac:spMkLst>
        </pc:spChg>
        <pc:spChg chg="add">
          <ac:chgData name="Keith Warren" userId="ddbecccbedec467f" providerId="LiveId" clId="{9A8A1A98-E232-4FEB-978B-ADC4D8975279}" dt="2024-08-25T16:59:07.045" v="333" actId="26606"/>
          <ac:spMkLst>
            <pc:docMk/>
            <pc:sldMk cId="1659521786" sldId="271"/>
            <ac:spMk id="8" creationId="{133F8CB7-795C-4272-9073-64D8CF97F220}"/>
          </ac:spMkLst>
        </pc:spChg>
        <pc:spChg chg="add">
          <ac:chgData name="Keith Warren" userId="ddbecccbedec467f" providerId="LiveId" clId="{9A8A1A98-E232-4FEB-978B-ADC4D8975279}" dt="2024-08-25T16:59:07.045" v="333" actId="26606"/>
          <ac:spMkLst>
            <pc:docMk/>
            <pc:sldMk cId="1659521786" sldId="271"/>
            <ac:spMk id="10" creationId="{B7743172-17A8-4FA4-8434-B813E03B7665}"/>
          </ac:spMkLst>
        </pc:spChg>
        <pc:spChg chg="add">
          <ac:chgData name="Keith Warren" userId="ddbecccbedec467f" providerId="LiveId" clId="{9A8A1A98-E232-4FEB-978B-ADC4D8975279}" dt="2024-08-25T16:59:07.045" v="333" actId="26606"/>
          <ac:spMkLst>
            <pc:docMk/>
            <pc:sldMk cId="1659521786" sldId="271"/>
            <ac:spMk id="12" creationId="{4CE1233C-FD2F-489E-BFDE-086F5FED6491}"/>
          </ac:spMkLst>
        </pc:spChg>
        <pc:picChg chg="add mod">
          <ac:chgData name="Keith Warren" userId="ddbecccbedec467f" providerId="LiveId" clId="{9A8A1A98-E232-4FEB-978B-ADC4D8975279}" dt="2024-08-25T16:59:07.045" v="333" actId="26606"/>
          <ac:picMkLst>
            <pc:docMk/>
            <pc:sldMk cId="1659521786" sldId="271"/>
            <ac:picMk id="3" creationId="{8266B0CD-89CA-D109-D3D3-02C4CD69DD67}"/>
          </ac:picMkLst>
        </pc:picChg>
        <pc:picChg chg="del mod">
          <ac:chgData name="Keith Warren" userId="ddbecccbedec467f" providerId="LiveId" clId="{9A8A1A98-E232-4FEB-978B-ADC4D8975279}" dt="2024-08-25T16:57:44.356" v="289" actId="478"/>
          <ac:picMkLst>
            <pc:docMk/>
            <pc:sldMk cId="1659521786" sldId="271"/>
            <ac:picMk id="5" creationId="{A5C6B8C3-F585-8D98-383D-74CABEF384E0}"/>
          </ac:picMkLst>
        </pc:picChg>
      </pc:sldChg>
      <pc:sldChg chg="addSp modSp mod setBg">
        <pc:chgData name="Keith Warren" userId="ddbecccbedec467f" providerId="LiveId" clId="{9A8A1A98-E232-4FEB-978B-ADC4D8975279}" dt="2024-08-25T17:48:10.408" v="1839" actId="20577"/>
        <pc:sldMkLst>
          <pc:docMk/>
          <pc:sldMk cId="2453548108" sldId="272"/>
        </pc:sldMkLst>
        <pc:spChg chg="mod">
          <ac:chgData name="Keith Warren" userId="ddbecccbedec467f" providerId="LiveId" clId="{9A8A1A98-E232-4FEB-978B-ADC4D8975279}" dt="2024-08-25T17:03:20.381" v="371" actId="20577"/>
          <ac:spMkLst>
            <pc:docMk/>
            <pc:sldMk cId="2453548108" sldId="272"/>
            <ac:spMk id="2" creationId="{07C8198B-61B4-490F-AA97-99CFA2CF3622}"/>
          </ac:spMkLst>
        </pc:spChg>
        <pc:spChg chg="mod">
          <ac:chgData name="Keith Warren" userId="ddbecccbedec467f" providerId="LiveId" clId="{9A8A1A98-E232-4FEB-978B-ADC4D8975279}" dt="2024-08-25T17:48:10.408" v="1839" actId="20577"/>
          <ac:spMkLst>
            <pc:docMk/>
            <pc:sldMk cId="2453548108" sldId="272"/>
            <ac:spMk id="3" creationId="{96B87C98-6E1F-4B38-91BE-8941A7E9C93B}"/>
          </ac:spMkLst>
        </pc:spChg>
        <pc:spChg chg="add">
          <ac:chgData name="Keith Warren" userId="ddbecccbedec467f" providerId="LiveId" clId="{9A8A1A98-E232-4FEB-978B-ADC4D8975279}" dt="2024-08-25T17:02:32.510" v="364" actId="26606"/>
          <ac:spMkLst>
            <pc:docMk/>
            <pc:sldMk cId="2453548108" sldId="272"/>
            <ac:spMk id="8" creationId="{12839A1C-34CB-4C3C-8531-CA67525FDE9E}"/>
          </ac:spMkLst>
        </pc:spChg>
        <pc:spChg chg="add">
          <ac:chgData name="Keith Warren" userId="ddbecccbedec467f" providerId="LiveId" clId="{9A8A1A98-E232-4FEB-978B-ADC4D8975279}" dt="2024-08-25T17:02:32.510" v="364" actId="26606"/>
          <ac:spMkLst>
            <pc:docMk/>
            <pc:sldMk cId="2453548108" sldId="272"/>
            <ac:spMk id="10" creationId="{FAC94EAF-F7F7-4727-AE69-A7036B4A5122}"/>
          </ac:spMkLst>
        </pc:spChg>
      </pc:sldChg>
      <pc:sldChg chg="addSp delSp modSp mod setBg setClrOvrMap">
        <pc:chgData name="Keith Warren" userId="ddbecccbedec467f" providerId="LiveId" clId="{9A8A1A98-E232-4FEB-978B-ADC4D8975279}" dt="2024-08-25T17:04:39.209" v="447" actId="26606"/>
        <pc:sldMkLst>
          <pc:docMk/>
          <pc:sldMk cId="2222850072" sldId="273"/>
        </pc:sldMkLst>
        <pc:spChg chg="mod">
          <ac:chgData name="Keith Warren" userId="ddbecccbedec467f" providerId="LiveId" clId="{9A8A1A98-E232-4FEB-978B-ADC4D8975279}" dt="2024-08-25T17:04:39.209" v="447" actId="26606"/>
          <ac:spMkLst>
            <pc:docMk/>
            <pc:sldMk cId="2222850072" sldId="273"/>
            <ac:spMk id="2" creationId="{35FCF965-A9E4-4FB1-BE6E-F3F2689FD91F}"/>
          </ac:spMkLst>
        </pc:spChg>
        <pc:spChg chg="add">
          <ac:chgData name="Keith Warren" userId="ddbecccbedec467f" providerId="LiveId" clId="{9A8A1A98-E232-4FEB-978B-ADC4D8975279}" dt="2024-08-25T17:04:39.209" v="447" actId="26606"/>
          <ac:spMkLst>
            <pc:docMk/>
            <pc:sldMk cId="2222850072" sldId="273"/>
            <ac:spMk id="8" creationId="{133F8CB7-795C-4272-9073-64D8CF97F220}"/>
          </ac:spMkLst>
        </pc:spChg>
        <pc:spChg chg="add">
          <ac:chgData name="Keith Warren" userId="ddbecccbedec467f" providerId="LiveId" clId="{9A8A1A98-E232-4FEB-978B-ADC4D8975279}" dt="2024-08-25T17:04:39.209" v="447" actId="26606"/>
          <ac:spMkLst>
            <pc:docMk/>
            <pc:sldMk cId="2222850072" sldId="273"/>
            <ac:spMk id="10" creationId="{B7743172-17A8-4FA4-8434-B813E03B7665}"/>
          </ac:spMkLst>
        </pc:spChg>
        <pc:spChg chg="add">
          <ac:chgData name="Keith Warren" userId="ddbecccbedec467f" providerId="LiveId" clId="{9A8A1A98-E232-4FEB-978B-ADC4D8975279}" dt="2024-08-25T17:04:39.209" v="447" actId="26606"/>
          <ac:spMkLst>
            <pc:docMk/>
            <pc:sldMk cId="2222850072" sldId="273"/>
            <ac:spMk id="12" creationId="{4CE1233C-FD2F-489E-BFDE-086F5FED6491}"/>
          </ac:spMkLst>
        </pc:spChg>
        <pc:picChg chg="add mod">
          <ac:chgData name="Keith Warren" userId="ddbecccbedec467f" providerId="LiveId" clId="{9A8A1A98-E232-4FEB-978B-ADC4D8975279}" dt="2024-08-25T17:04:39.209" v="447" actId="26606"/>
          <ac:picMkLst>
            <pc:docMk/>
            <pc:sldMk cId="2222850072" sldId="273"/>
            <ac:picMk id="3" creationId="{F2BFE60A-AAFE-BE8C-AA4A-4ABE68FEBB0C}"/>
          </ac:picMkLst>
        </pc:picChg>
        <pc:picChg chg="del">
          <ac:chgData name="Keith Warren" userId="ddbecccbedec467f" providerId="LiveId" clId="{9A8A1A98-E232-4FEB-978B-ADC4D8975279}" dt="2024-08-25T17:04:34.869" v="444" actId="478"/>
          <ac:picMkLst>
            <pc:docMk/>
            <pc:sldMk cId="2222850072" sldId="273"/>
            <ac:picMk id="7" creationId="{3ACE4A6A-3BC9-1618-3D9C-70112FA31B55}"/>
          </ac:picMkLst>
        </pc:picChg>
      </pc:sldChg>
      <pc:sldChg chg="del">
        <pc:chgData name="Keith Warren" userId="ddbecccbedec467f" providerId="LiveId" clId="{9A8A1A98-E232-4FEB-978B-ADC4D8975279}" dt="2024-08-25T17:05:00.765" v="448" actId="47"/>
        <pc:sldMkLst>
          <pc:docMk/>
          <pc:sldMk cId="663057683" sldId="274"/>
        </pc:sldMkLst>
      </pc:sldChg>
      <pc:sldChg chg="addSp delSp modSp mod setBg setClrOvrMap">
        <pc:chgData name="Keith Warren" userId="ddbecccbedec467f" providerId="LiveId" clId="{9A8A1A98-E232-4FEB-978B-ADC4D8975279}" dt="2024-08-25T17:05:17.852" v="453" actId="26606"/>
        <pc:sldMkLst>
          <pc:docMk/>
          <pc:sldMk cId="2769475839" sldId="275"/>
        </pc:sldMkLst>
        <pc:spChg chg="mod">
          <ac:chgData name="Keith Warren" userId="ddbecccbedec467f" providerId="LiveId" clId="{9A8A1A98-E232-4FEB-978B-ADC4D8975279}" dt="2024-08-25T17:05:17.852" v="453" actId="26606"/>
          <ac:spMkLst>
            <pc:docMk/>
            <pc:sldMk cId="2769475839" sldId="275"/>
            <ac:spMk id="2" creationId="{35FCF965-A9E4-4FB1-BE6E-F3F2689FD91F}"/>
          </ac:spMkLst>
        </pc:spChg>
        <pc:spChg chg="add">
          <ac:chgData name="Keith Warren" userId="ddbecccbedec467f" providerId="LiveId" clId="{9A8A1A98-E232-4FEB-978B-ADC4D8975279}" dt="2024-08-25T17:05:17.852" v="453" actId="26606"/>
          <ac:spMkLst>
            <pc:docMk/>
            <pc:sldMk cId="2769475839" sldId="275"/>
            <ac:spMk id="8" creationId="{133F8CB7-795C-4272-9073-64D8CF97F220}"/>
          </ac:spMkLst>
        </pc:spChg>
        <pc:spChg chg="add">
          <ac:chgData name="Keith Warren" userId="ddbecccbedec467f" providerId="LiveId" clId="{9A8A1A98-E232-4FEB-978B-ADC4D8975279}" dt="2024-08-25T17:05:17.852" v="453" actId="26606"/>
          <ac:spMkLst>
            <pc:docMk/>
            <pc:sldMk cId="2769475839" sldId="275"/>
            <ac:spMk id="10" creationId="{B7743172-17A8-4FA4-8434-B813E03B7665}"/>
          </ac:spMkLst>
        </pc:spChg>
        <pc:spChg chg="add">
          <ac:chgData name="Keith Warren" userId="ddbecccbedec467f" providerId="LiveId" clId="{9A8A1A98-E232-4FEB-978B-ADC4D8975279}" dt="2024-08-25T17:05:17.852" v="453" actId="26606"/>
          <ac:spMkLst>
            <pc:docMk/>
            <pc:sldMk cId="2769475839" sldId="275"/>
            <ac:spMk id="12" creationId="{4CE1233C-FD2F-489E-BFDE-086F5FED6491}"/>
          </ac:spMkLst>
        </pc:spChg>
        <pc:picChg chg="add mod">
          <ac:chgData name="Keith Warren" userId="ddbecccbedec467f" providerId="LiveId" clId="{9A8A1A98-E232-4FEB-978B-ADC4D8975279}" dt="2024-08-25T17:05:17.852" v="453" actId="26606"/>
          <ac:picMkLst>
            <pc:docMk/>
            <pc:sldMk cId="2769475839" sldId="275"/>
            <ac:picMk id="3" creationId="{39A6A0D9-464E-2397-0B82-A044BD0F675B}"/>
          </ac:picMkLst>
        </pc:picChg>
        <pc:picChg chg="del">
          <ac:chgData name="Keith Warren" userId="ddbecccbedec467f" providerId="LiveId" clId="{9A8A1A98-E232-4FEB-978B-ADC4D8975279}" dt="2024-08-25T17:05:12.262" v="450" actId="478"/>
          <ac:picMkLst>
            <pc:docMk/>
            <pc:sldMk cId="2769475839" sldId="275"/>
            <ac:picMk id="7" creationId="{92D233DA-AB46-919D-F71F-6D44141B255F}"/>
          </ac:picMkLst>
        </pc:picChg>
      </pc:sldChg>
      <pc:sldChg chg="del">
        <pc:chgData name="Keith Warren" userId="ddbecccbedec467f" providerId="LiveId" clId="{9A8A1A98-E232-4FEB-978B-ADC4D8975279}" dt="2024-08-25T17:05:30.028" v="454" actId="47"/>
        <pc:sldMkLst>
          <pc:docMk/>
          <pc:sldMk cId="3628425286" sldId="276"/>
        </pc:sldMkLst>
      </pc:sldChg>
      <pc:sldChg chg="addSp modSp mod setBg addAnim modAnim">
        <pc:chgData name="Keith Warren" userId="ddbecccbedec467f" providerId="LiveId" clId="{9A8A1A98-E232-4FEB-978B-ADC4D8975279}" dt="2024-08-25T17:48:48.260" v="1884" actId="20577"/>
        <pc:sldMkLst>
          <pc:docMk/>
          <pc:sldMk cId="849577789" sldId="277"/>
        </pc:sldMkLst>
        <pc:spChg chg="mod">
          <ac:chgData name="Keith Warren" userId="ddbecccbedec467f" providerId="LiveId" clId="{9A8A1A98-E232-4FEB-978B-ADC4D8975279}" dt="2024-08-25T17:05:37.472" v="461" actId="20577"/>
          <ac:spMkLst>
            <pc:docMk/>
            <pc:sldMk cId="849577789" sldId="277"/>
            <ac:spMk id="2" creationId="{07C8198B-61B4-490F-AA97-99CFA2CF3622}"/>
          </ac:spMkLst>
        </pc:spChg>
        <pc:spChg chg="mod">
          <ac:chgData name="Keith Warren" userId="ddbecccbedec467f" providerId="LiveId" clId="{9A8A1A98-E232-4FEB-978B-ADC4D8975279}" dt="2024-08-25T17:48:48.260" v="1884" actId="20577"/>
          <ac:spMkLst>
            <pc:docMk/>
            <pc:sldMk cId="849577789" sldId="277"/>
            <ac:spMk id="3" creationId="{96B87C98-6E1F-4B38-91BE-8941A7E9C93B}"/>
          </ac:spMkLst>
        </pc:spChg>
        <pc:spChg chg="add">
          <ac:chgData name="Keith Warren" userId="ddbecccbedec467f" providerId="LiveId" clId="{9A8A1A98-E232-4FEB-978B-ADC4D8975279}" dt="2024-08-25T17:05:33.172" v="455" actId="26606"/>
          <ac:spMkLst>
            <pc:docMk/>
            <pc:sldMk cId="849577789" sldId="277"/>
            <ac:spMk id="8" creationId="{12839A1C-34CB-4C3C-8531-CA67525FDE9E}"/>
          </ac:spMkLst>
        </pc:spChg>
        <pc:spChg chg="add">
          <ac:chgData name="Keith Warren" userId="ddbecccbedec467f" providerId="LiveId" clId="{9A8A1A98-E232-4FEB-978B-ADC4D8975279}" dt="2024-08-25T17:05:33.172" v="455" actId="26606"/>
          <ac:spMkLst>
            <pc:docMk/>
            <pc:sldMk cId="849577789" sldId="277"/>
            <ac:spMk id="10" creationId="{FAC94EAF-F7F7-4727-AE69-A7036B4A5122}"/>
          </ac:spMkLst>
        </pc:spChg>
      </pc:sldChg>
      <pc:sldChg chg="addSp delSp modSp mod setBg setClrOvrMap">
        <pc:chgData name="Keith Warren" userId="ddbecccbedec467f" providerId="LiveId" clId="{9A8A1A98-E232-4FEB-978B-ADC4D8975279}" dt="2024-08-25T17:07:04.880" v="540" actId="26606"/>
        <pc:sldMkLst>
          <pc:docMk/>
          <pc:sldMk cId="3837612291" sldId="278"/>
        </pc:sldMkLst>
        <pc:spChg chg="mod">
          <ac:chgData name="Keith Warren" userId="ddbecccbedec467f" providerId="LiveId" clId="{9A8A1A98-E232-4FEB-978B-ADC4D8975279}" dt="2024-08-25T17:07:04.880" v="540" actId="26606"/>
          <ac:spMkLst>
            <pc:docMk/>
            <pc:sldMk cId="3837612291" sldId="278"/>
            <ac:spMk id="2" creationId="{35FCF965-A9E4-4FB1-BE6E-F3F2689FD91F}"/>
          </ac:spMkLst>
        </pc:spChg>
        <pc:spChg chg="add">
          <ac:chgData name="Keith Warren" userId="ddbecccbedec467f" providerId="LiveId" clId="{9A8A1A98-E232-4FEB-978B-ADC4D8975279}" dt="2024-08-25T17:07:04.880" v="540" actId="26606"/>
          <ac:spMkLst>
            <pc:docMk/>
            <pc:sldMk cId="3837612291" sldId="278"/>
            <ac:spMk id="8" creationId="{133F8CB7-795C-4272-9073-64D8CF97F220}"/>
          </ac:spMkLst>
        </pc:spChg>
        <pc:spChg chg="add">
          <ac:chgData name="Keith Warren" userId="ddbecccbedec467f" providerId="LiveId" clId="{9A8A1A98-E232-4FEB-978B-ADC4D8975279}" dt="2024-08-25T17:07:04.880" v="540" actId="26606"/>
          <ac:spMkLst>
            <pc:docMk/>
            <pc:sldMk cId="3837612291" sldId="278"/>
            <ac:spMk id="10" creationId="{B7743172-17A8-4FA4-8434-B813E03B7665}"/>
          </ac:spMkLst>
        </pc:spChg>
        <pc:spChg chg="add">
          <ac:chgData name="Keith Warren" userId="ddbecccbedec467f" providerId="LiveId" clId="{9A8A1A98-E232-4FEB-978B-ADC4D8975279}" dt="2024-08-25T17:07:04.880" v="540" actId="26606"/>
          <ac:spMkLst>
            <pc:docMk/>
            <pc:sldMk cId="3837612291" sldId="278"/>
            <ac:spMk id="12" creationId="{4CE1233C-FD2F-489E-BFDE-086F5FED6491}"/>
          </ac:spMkLst>
        </pc:spChg>
        <pc:picChg chg="add mod">
          <ac:chgData name="Keith Warren" userId="ddbecccbedec467f" providerId="LiveId" clId="{9A8A1A98-E232-4FEB-978B-ADC4D8975279}" dt="2024-08-25T17:07:04.880" v="540" actId="26606"/>
          <ac:picMkLst>
            <pc:docMk/>
            <pc:sldMk cId="3837612291" sldId="278"/>
            <ac:picMk id="3" creationId="{B3C3ADCB-7EF1-407E-1173-E781DB7FA245}"/>
          </ac:picMkLst>
        </pc:picChg>
        <pc:picChg chg="del">
          <ac:chgData name="Keith Warren" userId="ddbecccbedec467f" providerId="LiveId" clId="{9A8A1A98-E232-4FEB-978B-ADC4D8975279}" dt="2024-08-25T17:06:55.277" v="537" actId="478"/>
          <ac:picMkLst>
            <pc:docMk/>
            <pc:sldMk cId="3837612291" sldId="278"/>
            <ac:picMk id="5" creationId="{639D990A-9F2A-52A9-F3B3-4706F926057D}"/>
          </ac:picMkLst>
        </pc:picChg>
        <pc:picChg chg="del">
          <ac:chgData name="Keith Warren" userId="ddbecccbedec467f" providerId="LiveId" clId="{9A8A1A98-E232-4FEB-978B-ADC4D8975279}" dt="2024-08-25T17:06:54.601" v="536" actId="478"/>
          <ac:picMkLst>
            <pc:docMk/>
            <pc:sldMk cId="3837612291" sldId="278"/>
            <ac:picMk id="1026" creationId="{3F84ABB2-66E3-B2A9-49A0-F869CC71EE4C}"/>
          </ac:picMkLst>
        </pc:picChg>
      </pc:sldChg>
      <pc:sldChg chg="del">
        <pc:chgData name="Keith Warren" userId="ddbecccbedec467f" providerId="LiveId" clId="{9A8A1A98-E232-4FEB-978B-ADC4D8975279}" dt="2024-08-25T17:07:17.710" v="541" actId="47"/>
        <pc:sldMkLst>
          <pc:docMk/>
          <pc:sldMk cId="4047770249" sldId="279"/>
        </pc:sldMkLst>
      </pc:sldChg>
      <pc:sldChg chg="del">
        <pc:chgData name="Keith Warren" userId="ddbecccbedec467f" providerId="LiveId" clId="{9A8A1A98-E232-4FEB-978B-ADC4D8975279}" dt="2024-08-25T17:07:36.469" v="547" actId="47"/>
        <pc:sldMkLst>
          <pc:docMk/>
          <pc:sldMk cId="2562644435" sldId="280"/>
        </pc:sldMkLst>
      </pc:sldChg>
      <pc:sldChg chg="addSp delSp modSp mod setBg setClrOvrMap">
        <pc:chgData name="Keith Warren" userId="ddbecccbedec467f" providerId="LiveId" clId="{9A8A1A98-E232-4FEB-978B-ADC4D8975279}" dt="2024-08-25T17:07:31.945" v="546" actId="26606"/>
        <pc:sldMkLst>
          <pc:docMk/>
          <pc:sldMk cId="2632950167" sldId="281"/>
        </pc:sldMkLst>
        <pc:spChg chg="mod">
          <ac:chgData name="Keith Warren" userId="ddbecccbedec467f" providerId="LiveId" clId="{9A8A1A98-E232-4FEB-978B-ADC4D8975279}" dt="2024-08-25T17:07:31.945" v="546" actId="26606"/>
          <ac:spMkLst>
            <pc:docMk/>
            <pc:sldMk cId="2632950167" sldId="281"/>
            <ac:spMk id="2" creationId="{35FCF965-A9E4-4FB1-BE6E-F3F2689FD91F}"/>
          </ac:spMkLst>
        </pc:spChg>
        <pc:spChg chg="add">
          <ac:chgData name="Keith Warren" userId="ddbecccbedec467f" providerId="LiveId" clId="{9A8A1A98-E232-4FEB-978B-ADC4D8975279}" dt="2024-08-25T17:07:31.945" v="546" actId="26606"/>
          <ac:spMkLst>
            <pc:docMk/>
            <pc:sldMk cId="2632950167" sldId="281"/>
            <ac:spMk id="8" creationId="{133F8CB7-795C-4272-9073-64D8CF97F220}"/>
          </ac:spMkLst>
        </pc:spChg>
        <pc:spChg chg="add">
          <ac:chgData name="Keith Warren" userId="ddbecccbedec467f" providerId="LiveId" clId="{9A8A1A98-E232-4FEB-978B-ADC4D8975279}" dt="2024-08-25T17:07:31.945" v="546" actId="26606"/>
          <ac:spMkLst>
            <pc:docMk/>
            <pc:sldMk cId="2632950167" sldId="281"/>
            <ac:spMk id="10" creationId="{B7743172-17A8-4FA4-8434-B813E03B7665}"/>
          </ac:spMkLst>
        </pc:spChg>
        <pc:spChg chg="add">
          <ac:chgData name="Keith Warren" userId="ddbecccbedec467f" providerId="LiveId" clId="{9A8A1A98-E232-4FEB-978B-ADC4D8975279}" dt="2024-08-25T17:07:31.945" v="546" actId="26606"/>
          <ac:spMkLst>
            <pc:docMk/>
            <pc:sldMk cId="2632950167" sldId="281"/>
            <ac:spMk id="12" creationId="{4CE1233C-FD2F-489E-BFDE-086F5FED6491}"/>
          </ac:spMkLst>
        </pc:spChg>
        <pc:picChg chg="add mod">
          <ac:chgData name="Keith Warren" userId="ddbecccbedec467f" providerId="LiveId" clId="{9A8A1A98-E232-4FEB-978B-ADC4D8975279}" dt="2024-08-25T17:07:31.945" v="546" actId="26606"/>
          <ac:picMkLst>
            <pc:docMk/>
            <pc:sldMk cId="2632950167" sldId="281"/>
            <ac:picMk id="3" creationId="{37F7C642-FF7F-FFC6-073A-D0A540626212}"/>
          </ac:picMkLst>
        </pc:picChg>
        <pc:picChg chg="del">
          <ac:chgData name="Keith Warren" userId="ddbecccbedec467f" providerId="LiveId" clId="{9A8A1A98-E232-4FEB-978B-ADC4D8975279}" dt="2024-08-25T17:07:25.434" v="543" actId="478"/>
          <ac:picMkLst>
            <pc:docMk/>
            <pc:sldMk cId="2632950167" sldId="281"/>
            <ac:picMk id="2050" creationId="{4BB8AB83-1BED-6B26-78A7-5371E783C419}"/>
          </ac:picMkLst>
        </pc:picChg>
      </pc:sldChg>
      <pc:sldChg chg="addSp delSp modSp mod setBg setClrOvrMap">
        <pc:chgData name="Keith Warren" userId="ddbecccbedec467f" providerId="LiveId" clId="{9A8A1A98-E232-4FEB-978B-ADC4D8975279}" dt="2024-08-25T17:09:28.262" v="669" actId="1076"/>
        <pc:sldMkLst>
          <pc:docMk/>
          <pc:sldMk cId="1450631895" sldId="282"/>
        </pc:sldMkLst>
        <pc:spChg chg="mod">
          <ac:chgData name="Keith Warren" userId="ddbecccbedec467f" providerId="LiveId" clId="{9A8A1A98-E232-4FEB-978B-ADC4D8975279}" dt="2024-08-25T17:09:28.262" v="669" actId="1076"/>
          <ac:spMkLst>
            <pc:docMk/>
            <pc:sldMk cId="1450631895" sldId="282"/>
            <ac:spMk id="2" creationId="{35FCF965-A9E4-4FB1-BE6E-F3F2689FD91F}"/>
          </ac:spMkLst>
        </pc:spChg>
        <pc:spChg chg="add">
          <ac:chgData name="Keith Warren" userId="ddbecccbedec467f" providerId="LiveId" clId="{9A8A1A98-E232-4FEB-978B-ADC4D8975279}" dt="2024-08-25T17:09:05.816" v="665" actId="26606"/>
          <ac:spMkLst>
            <pc:docMk/>
            <pc:sldMk cId="1450631895" sldId="282"/>
            <ac:spMk id="9" creationId="{133F8CB7-795C-4272-9073-64D8CF97F220}"/>
          </ac:spMkLst>
        </pc:spChg>
        <pc:spChg chg="add">
          <ac:chgData name="Keith Warren" userId="ddbecccbedec467f" providerId="LiveId" clId="{9A8A1A98-E232-4FEB-978B-ADC4D8975279}" dt="2024-08-25T17:09:05.816" v="665" actId="26606"/>
          <ac:spMkLst>
            <pc:docMk/>
            <pc:sldMk cId="1450631895" sldId="282"/>
            <ac:spMk id="11" creationId="{B7743172-17A8-4FA4-8434-B813E03B7665}"/>
          </ac:spMkLst>
        </pc:spChg>
        <pc:spChg chg="add">
          <ac:chgData name="Keith Warren" userId="ddbecccbedec467f" providerId="LiveId" clId="{9A8A1A98-E232-4FEB-978B-ADC4D8975279}" dt="2024-08-25T17:09:05.816" v="665" actId="26606"/>
          <ac:spMkLst>
            <pc:docMk/>
            <pc:sldMk cId="1450631895" sldId="282"/>
            <ac:spMk id="13" creationId="{4CE1233C-FD2F-489E-BFDE-086F5FED6491}"/>
          </ac:spMkLst>
        </pc:spChg>
        <pc:picChg chg="add del mod">
          <ac:chgData name="Keith Warren" userId="ddbecccbedec467f" providerId="LiveId" clId="{9A8A1A98-E232-4FEB-978B-ADC4D8975279}" dt="2024-08-25T17:08:54.696" v="662" actId="478"/>
          <ac:picMkLst>
            <pc:docMk/>
            <pc:sldMk cId="1450631895" sldId="282"/>
            <ac:picMk id="3" creationId="{9BE6A013-2906-74E0-9D0C-702A29042779}"/>
          </ac:picMkLst>
        </pc:picChg>
        <pc:picChg chg="add mod">
          <ac:chgData name="Keith Warren" userId="ddbecccbedec467f" providerId="LiveId" clId="{9A8A1A98-E232-4FEB-978B-ADC4D8975279}" dt="2024-08-25T17:09:05.816" v="665" actId="26606"/>
          <ac:picMkLst>
            <pc:docMk/>
            <pc:sldMk cId="1450631895" sldId="282"/>
            <ac:picMk id="4" creationId="{1C649B44-7AA6-53B9-F52F-F4BBBF0E6C93}"/>
          </ac:picMkLst>
        </pc:picChg>
        <pc:picChg chg="del">
          <ac:chgData name="Keith Warren" userId="ddbecccbedec467f" providerId="LiveId" clId="{9A8A1A98-E232-4FEB-978B-ADC4D8975279}" dt="2024-08-25T17:08:50.030" v="660" actId="478"/>
          <ac:picMkLst>
            <pc:docMk/>
            <pc:sldMk cId="1450631895" sldId="282"/>
            <ac:picMk id="5" creationId="{452C473E-A82C-565B-5698-9D4F8BDAE625}"/>
          </ac:picMkLst>
        </pc:picChg>
      </pc:sldChg>
      <pc:sldChg chg="addSp modSp mod setBg addAnim">
        <pc:chgData name="Keith Warren" userId="ddbecccbedec467f" providerId="LiveId" clId="{9A8A1A98-E232-4FEB-978B-ADC4D8975279}" dt="2024-08-25T17:50:00.958" v="2014" actId="20577"/>
        <pc:sldMkLst>
          <pc:docMk/>
          <pc:sldMk cId="2676877550" sldId="283"/>
        </pc:sldMkLst>
        <pc:spChg chg="mod">
          <ac:chgData name="Keith Warren" userId="ddbecccbedec467f" providerId="LiveId" clId="{9A8A1A98-E232-4FEB-978B-ADC4D8975279}" dt="2024-08-25T17:14:22.735" v="673" actId="20577"/>
          <ac:spMkLst>
            <pc:docMk/>
            <pc:sldMk cId="2676877550" sldId="283"/>
            <ac:spMk id="2" creationId="{07C8198B-61B4-490F-AA97-99CFA2CF3622}"/>
          </ac:spMkLst>
        </pc:spChg>
        <pc:spChg chg="mod">
          <ac:chgData name="Keith Warren" userId="ddbecccbedec467f" providerId="LiveId" clId="{9A8A1A98-E232-4FEB-978B-ADC4D8975279}" dt="2024-08-25T17:50:00.958" v="2014" actId="20577"/>
          <ac:spMkLst>
            <pc:docMk/>
            <pc:sldMk cId="2676877550" sldId="283"/>
            <ac:spMk id="3" creationId="{96B87C98-6E1F-4B38-91BE-8941A7E9C93B}"/>
          </ac:spMkLst>
        </pc:spChg>
        <pc:spChg chg="add">
          <ac:chgData name="Keith Warren" userId="ddbecccbedec467f" providerId="LiveId" clId="{9A8A1A98-E232-4FEB-978B-ADC4D8975279}" dt="2024-08-25T17:02:39.038" v="365" actId="26606"/>
          <ac:spMkLst>
            <pc:docMk/>
            <pc:sldMk cId="2676877550" sldId="283"/>
            <ac:spMk id="8" creationId="{12839A1C-34CB-4C3C-8531-CA67525FDE9E}"/>
          </ac:spMkLst>
        </pc:spChg>
        <pc:spChg chg="add">
          <ac:chgData name="Keith Warren" userId="ddbecccbedec467f" providerId="LiveId" clId="{9A8A1A98-E232-4FEB-978B-ADC4D8975279}" dt="2024-08-25T17:02:39.038" v="365" actId="26606"/>
          <ac:spMkLst>
            <pc:docMk/>
            <pc:sldMk cId="2676877550" sldId="283"/>
            <ac:spMk id="10" creationId="{FAC94EAF-F7F7-4727-AE69-A7036B4A5122}"/>
          </ac:spMkLst>
        </pc:spChg>
      </pc:sldChg>
      <pc:sldChg chg="addSp delSp modSp mod setBg setClrOvrMap">
        <pc:chgData name="Keith Warren" userId="ddbecccbedec467f" providerId="LiveId" clId="{9A8A1A98-E232-4FEB-978B-ADC4D8975279}" dt="2024-08-25T17:16:36.287" v="809" actId="1076"/>
        <pc:sldMkLst>
          <pc:docMk/>
          <pc:sldMk cId="2502135734" sldId="284"/>
        </pc:sldMkLst>
        <pc:spChg chg="mod">
          <ac:chgData name="Keith Warren" userId="ddbecccbedec467f" providerId="LiveId" clId="{9A8A1A98-E232-4FEB-978B-ADC4D8975279}" dt="2024-08-25T17:16:36.287" v="809" actId="1076"/>
          <ac:spMkLst>
            <pc:docMk/>
            <pc:sldMk cId="2502135734" sldId="284"/>
            <ac:spMk id="2" creationId="{35FCF965-A9E4-4FB1-BE6E-F3F2689FD91F}"/>
          </ac:spMkLst>
        </pc:spChg>
        <pc:spChg chg="add">
          <ac:chgData name="Keith Warren" userId="ddbecccbedec467f" providerId="LiveId" clId="{9A8A1A98-E232-4FEB-978B-ADC4D8975279}" dt="2024-08-25T17:15:37.791" v="798" actId="26606"/>
          <ac:spMkLst>
            <pc:docMk/>
            <pc:sldMk cId="2502135734" sldId="284"/>
            <ac:spMk id="8" creationId="{133F8CB7-795C-4272-9073-64D8CF97F220}"/>
          </ac:spMkLst>
        </pc:spChg>
        <pc:spChg chg="add">
          <ac:chgData name="Keith Warren" userId="ddbecccbedec467f" providerId="LiveId" clId="{9A8A1A98-E232-4FEB-978B-ADC4D8975279}" dt="2024-08-25T17:15:37.791" v="798" actId="26606"/>
          <ac:spMkLst>
            <pc:docMk/>
            <pc:sldMk cId="2502135734" sldId="284"/>
            <ac:spMk id="10" creationId="{B7743172-17A8-4FA4-8434-B813E03B7665}"/>
          </ac:spMkLst>
        </pc:spChg>
        <pc:spChg chg="add">
          <ac:chgData name="Keith Warren" userId="ddbecccbedec467f" providerId="LiveId" clId="{9A8A1A98-E232-4FEB-978B-ADC4D8975279}" dt="2024-08-25T17:15:37.791" v="798" actId="26606"/>
          <ac:spMkLst>
            <pc:docMk/>
            <pc:sldMk cId="2502135734" sldId="284"/>
            <ac:spMk id="12" creationId="{4CE1233C-FD2F-489E-BFDE-086F5FED6491}"/>
          </ac:spMkLst>
        </pc:spChg>
        <pc:picChg chg="add mod">
          <ac:chgData name="Keith Warren" userId="ddbecccbedec467f" providerId="LiveId" clId="{9A8A1A98-E232-4FEB-978B-ADC4D8975279}" dt="2024-08-25T17:15:37.791" v="798" actId="26606"/>
          <ac:picMkLst>
            <pc:docMk/>
            <pc:sldMk cId="2502135734" sldId="284"/>
            <ac:picMk id="3" creationId="{F0021538-229B-8628-D2B5-01A4834EB219}"/>
          </ac:picMkLst>
        </pc:picChg>
        <pc:picChg chg="del">
          <ac:chgData name="Keith Warren" userId="ddbecccbedec467f" providerId="LiveId" clId="{9A8A1A98-E232-4FEB-978B-ADC4D8975279}" dt="2024-08-25T17:15:28.228" v="795" actId="478"/>
          <ac:picMkLst>
            <pc:docMk/>
            <pc:sldMk cId="2502135734" sldId="284"/>
            <ac:picMk id="9" creationId="{D48980B3-A81A-EF6D-8144-423C77E888D1}"/>
          </ac:picMkLst>
        </pc:picChg>
      </pc:sldChg>
      <pc:sldChg chg="del">
        <pc:chgData name="Keith Warren" userId="ddbecccbedec467f" providerId="LiveId" clId="{9A8A1A98-E232-4FEB-978B-ADC4D8975279}" dt="2024-08-25T17:18:15.856" v="825" actId="47"/>
        <pc:sldMkLst>
          <pc:docMk/>
          <pc:sldMk cId="71796949" sldId="285"/>
        </pc:sldMkLst>
      </pc:sldChg>
      <pc:sldChg chg="addSp delSp modSp mod setBg setClrOvrMap">
        <pc:chgData name="Keith Warren" userId="ddbecccbedec467f" providerId="LiveId" clId="{9A8A1A98-E232-4FEB-978B-ADC4D8975279}" dt="2024-08-25T17:16:59.738" v="814" actId="26606"/>
        <pc:sldMkLst>
          <pc:docMk/>
          <pc:sldMk cId="4251644180" sldId="286"/>
        </pc:sldMkLst>
        <pc:spChg chg="mod">
          <ac:chgData name="Keith Warren" userId="ddbecccbedec467f" providerId="LiveId" clId="{9A8A1A98-E232-4FEB-978B-ADC4D8975279}" dt="2024-08-25T17:16:59.738" v="814" actId="26606"/>
          <ac:spMkLst>
            <pc:docMk/>
            <pc:sldMk cId="4251644180" sldId="286"/>
            <ac:spMk id="2" creationId="{35FCF965-A9E4-4FB1-BE6E-F3F2689FD91F}"/>
          </ac:spMkLst>
        </pc:spChg>
        <pc:spChg chg="add">
          <ac:chgData name="Keith Warren" userId="ddbecccbedec467f" providerId="LiveId" clId="{9A8A1A98-E232-4FEB-978B-ADC4D8975279}" dt="2024-08-25T17:16:59.738" v="814" actId="26606"/>
          <ac:spMkLst>
            <pc:docMk/>
            <pc:sldMk cId="4251644180" sldId="286"/>
            <ac:spMk id="8" creationId="{133F8CB7-795C-4272-9073-64D8CF97F220}"/>
          </ac:spMkLst>
        </pc:spChg>
        <pc:spChg chg="add">
          <ac:chgData name="Keith Warren" userId="ddbecccbedec467f" providerId="LiveId" clId="{9A8A1A98-E232-4FEB-978B-ADC4D8975279}" dt="2024-08-25T17:16:59.738" v="814" actId="26606"/>
          <ac:spMkLst>
            <pc:docMk/>
            <pc:sldMk cId="4251644180" sldId="286"/>
            <ac:spMk id="10" creationId="{B7743172-17A8-4FA4-8434-B813E03B7665}"/>
          </ac:spMkLst>
        </pc:spChg>
        <pc:spChg chg="add">
          <ac:chgData name="Keith Warren" userId="ddbecccbedec467f" providerId="LiveId" clId="{9A8A1A98-E232-4FEB-978B-ADC4D8975279}" dt="2024-08-25T17:16:59.738" v="814" actId="26606"/>
          <ac:spMkLst>
            <pc:docMk/>
            <pc:sldMk cId="4251644180" sldId="286"/>
            <ac:spMk id="12" creationId="{4CE1233C-FD2F-489E-BFDE-086F5FED6491}"/>
          </ac:spMkLst>
        </pc:spChg>
        <pc:picChg chg="add mod">
          <ac:chgData name="Keith Warren" userId="ddbecccbedec467f" providerId="LiveId" clId="{9A8A1A98-E232-4FEB-978B-ADC4D8975279}" dt="2024-08-25T17:16:59.738" v="814" actId="26606"/>
          <ac:picMkLst>
            <pc:docMk/>
            <pc:sldMk cId="4251644180" sldId="286"/>
            <ac:picMk id="3" creationId="{CD140804-A575-88E6-4C89-8A046CAEBD14}"/>
          </ac:picMkLst>
        </pc:picChg>
        <pc:picChg chg="del">
          <ac:chgData name="Keith Warren" userId="ddbecccbedec467f" providerId="LiveId" clId="{9A8A1A98-E232-4FEB-978B-ADC4D8975279}" dt="2024-08-25T17:16:47.024" v="811" actId="478"/>
          <ac:picMkLst>
            <pc:docMk/>
            <pc:sldMk cId="4251644180" sldId="286"/>
            <ac:picMk id="5" creationId="{6EFE41DE-9724-BBCF-9556-3D65D69F5881}"/>
          </ac:picMkLst>
        </pc:picChg>
      </pc:sldChg>
      <pc:sldChg chg="addSp delSp modSp mod setBg setClrOvrMap">
        <pc:chgData name="Keith Warren" userId="ddbecccbedec467f" providerId="LiveId" clId="{9A8A1A98-E232-4FEB-978B-ADC4D8975279}" dt="2024-08-25T17:18:02.164" v="824" actId="1076"/>
        <pc:sldMkLst>
          <pc:docMk/>
          <pc:sldMk cId="1372519708" sldId="287"/>
        </pc:sldMkLst>
        <pc:spChg chg="mod">
          <ac:chgData name="Keith Warren" userId="ddbecccbedec467f" providerId="LiveId" clId="{9A8A1A98-E232-4FEB-978B-ADC4D8975279}" dt="2024-08-25T17:18:02.164" v="824" actId="1076"/>
          <ac:spMkLst>
            <pc:docMk/>
            <pc:sldMk cId="1372519708" sldId="287"/>
            <ac:spMk id="2" creationId="{35FCF965-A9E4-4FB1-BE6E-F3F2689FD91F}"/>
          </ac:spMkLst>
        </pc:spChg>
        <pc:spChg chg="add">
          <ac:chgData name="Keith Warren" userId="ddbecccbedec467f" providerId="LiveId" clId="{9A8A1A98-E232-4FEB-978B-ADC4D8975279}" dt="2024-08-25T17:17:44.034" v="820" actId="26606"/>
          <ac:spMkLst>
            <pc:docMk/>
            <pc:sldMk cId="1372519708" sldId="287"/>
            <ac:spMk id="8" creationId="{133F8CB7-795C-4272-9073-64D8CF97F220}"/>
          </ac:spMkLst>
        </pc:spChg>
        <pc:spChg chg="add">
          <ac:chgData name="Keith Warren" userId="ddbecccbedec467f" providerId="LiveId" clId="{9A8A1A98-E232-4FEB-978B-ADC4D8975279}" dt="2024-08-25T17:17:44.034" v="820" actId="26606"/>
          <ac:spMkLst>
            <pc:docMk/>
            <pc:sldMk cId="1372519708" sldId="287"/>
            <ac:spMk id="10" creationId="{B7743172-17A8-4FA4-8434-B813E03B7665}"/>
          </ac:spMkLst>
        </pc:spChg>
        <pc:spChg chg="add">
          <ac:chgData name="Keith Warren" userId="ddbecccbedec467f" providerId="LiveId" clId="{9A8A1A98-E232-4FEB-978B-ADC4D8975279}" dt="2024-08-25T17:17:44.034" v="820" actId="26606"/>
          <ac:spMkLst>
            <pc:docMk/>
            <pc:sldMk cId="1372519708" sldId="287"/>
            <ac:spMk id="12" creationId="{4CE1233C-FD2F-489E-BFDE-086F5FED6491}"/>
          </ac:spMkLst>
        </pc:spChg>
        <pc:picChg chg="add mod">
          <ac:chgData name="Keith Warren" userId="ddbecccbedec467f" providerId="LiveId" clId="{9A8A1A98-E232-4FEB-978B-ADC4D8975279}" dt="2024-08-25T17:17:44.034" v="820" actId="26606"/>
          <ac:picMkLst>
            <pc:docMk/>
            <pc:sldMk cId="1372519708" sldId="287"/>
            <ac:picMk id="3" creationId="{8B1E7BA2-0E8A-2031-C2B4-AE78B1CDF5D9}"/>
          </ac:picMkLst>
        </pc:picChg>
        <pc:picChg chg="del">
          <ac:chgData name="Keith Warren" userId="ddbecccbedec467f" providerId="LiveId" clId="{9A8A1A98-E232-4FEB-978B-ADC4D8975279}" dt="2024-08-25T17:17:19.130" v="815" actId="478"/>
          <ac:picMkLst>
            <pc:docMk/>
            <pc:sldMk cId="1372519708" sldId="287"/>
            <ac:picMk id="5" creationId="{2DE91252-6B20-7224-7252-42B078CA3C03}"/>
          </ac:picMkLst>
        </pc:picChg>
      </pc:sldChg>
      <pc:sldChg chg="del">
        <pc:chgData name="Keith Warren" userId="ddbecccbedec467f" providerId="LiveId" clId="{9A8A1A98-E232-4FEB-978B-ADC4D8975279}" dt="2024-08-25T17:19:39.358" v="826" actId="47"/>
        <pc:sldMkLst>
          <pc:docMk/>
          <pc:sldMk cId="113889397" sldId="288"/>
        </pc:sldMkLst>
      </pc:sldChg>
      <pc:sldChg chg="del">
        <pc:chgData name="Keith Warren" userId="ddbecccbedec467f" providerId="LiveId" clId="{9A8A1A98-E232-4FEB-978B-ADC4D8975279}" dt="2024-08-25T17:00:10.116" v="347" actId="47"/>
        <pc:sldMkLst>
          <pc:docMk/>
          <pc:sldMk cId="3521092649" sldId="290"/>
        </pc:sldMkLst>
      </pc:sldChg>
      <pc:sldChg chg="del">
        <pc:chgData name="Keith Warren" userId="ddbecccbedec467f" providerId="LiveId" clId="{9A8A1A98-E232-4FEB-978B-ADC4D8975279}" dt="2024-08-25T17:29:44.663" v="1269" actId="47"/>
        <pc:sldMkLst>
          <pc:docMk/>
          <pc:sldMk cId="1892925072" sldId="291"/>
        </pc:sldMkLst>
      </pc:sldChg>
      <pc:sldChg chg="del">
        <pc:chgData name="Keith Warren" userId="ddbecccbedec467f" providerId="LiveId" clId="{9A8A1A98-E232-4FEB-978B-ADC4D8975279}" dt="2024-08-25T17:29:49.501" v="1270" actId="47"/>
        <pc:sldMkLst>
          <pc:docMk/>
          <pc:sldMk cId="1228424075" sldId="292"/>
        </pc:sldMkLst>
      </pc:sldChg>
      <pc:sldChg chg="del">
        <pc:chgData name="Keith Warren" userId="ddbecccbedec467f" providerId="LiveId" clId="{9A8A1A98-E232-4FEB-978B-ADC4D8975279}" dt="2024-08-25T17:29:52.172" v="1271" actId="47"/>
        <pc:sldMkLst>
          <pc:docMk/>
          <pc:sldMk cId="1865186839" sldId="293"/>
        </pc:sldMkLst>
      </pc:sldChg>
      <pc:sldChg chg="delSp add del mod">
        <pc:chgData name="Keith Warren" userId="ddbecccbedec467f" providerId="LiveId" clId="{9A8A1A98-E232-4FEB-978B-ADC4D8975279}" dt="2024-08-25T16:55:54.424" v="234" actId="2696"/>
        <pc:sldMkLst>
          <pc:docMk/>
          <pc:sldMk cId="3370697498" sldId="294"/>
        </pc:sldMkLst>
        <pc:picChg chg="del">
          <ac:chgData name="Keith Warren" userId="ddbecccbedec467f" providerId="LiveId" clId="{9A8A1A98-E232-4FEB-978B-ADC4D8975279}" dt="2024-08-25T16:54:28.063" v="178" actId="478"/>
          <ac:picMkLst>
            <pc:docMk/>
            <pc:sldMk cId="3370697498" sldId="294"/>
            <ac:picMk id="3" creationId="{95F558E3-B8EB-9F8A-8316-F389FBC213F2}"/>
          </ac:picMkLst>
        </pc:picChg>
      </pc:sldChg>
      <pc:sldChg chg="addSp delSp modSp add mod setBg setClrOvrMap">
        <pc:chgData name="Keith Warren" userId="ddbecccbedec467f" providerId="LiveId" clId="{9A8A1A98-E232-4FEB-978B-ADC4D8975279}" dt="2024-08-25T17:01:14.935" v="355" actId="1076"/>
        <pc:sldMkLst>
          <pc:docMk/>
          <pc:sldMk cId="1517569889" sldId="295"/>
        </pc:sldMkLst>
        <pc:spChg chg="mod">
          <ac:chgData name="Keith Warren" userId="ddbecccbedec467f" providerId="LiveId" clId="{9A8A1A98-E232-4FEB-978B-ADC4D8975279}" dt="2024-08-25T17:01:14.935" v="355" actId="1076"/>
          <ac:spMkLst>
            <pc:docMk/>
            <pc:sldMk cId="1517569889" sldId="295"/>
            <ac:spMk id="2" creationId="{35FCF965-A9E4-4FB1-BE6E-F3F2689FD91F}"/>
          </ac:spMkLst>
        </pc:spChg>
        <pc:spChg chg="add">
          <ac:chgData name="Keith Warren" userId="ddbecccbedec467f" providerId="LiveId" clId="{9A8A1A98-E232-4FEB-978B-ADC4D8975279}" dt="2024-08-25T17:00:42.707" v="351" actId="26606"/>
          <ac:spMkLst>
            <pc:docMk/>
            <pc:sldMk cId="1517569889" sldId="295"/>
            <ac:spMk id="6" creationId="{133F8CB7-795C-4272-9073-64D8CF97F220}"/>
          </ac:spMkLst>
        </pc:spChg>
        <pc:spChg chg="add">
          <ac:chgData name="Keith Warren" userId="ddbecccbedec467f" providerId="LiveId" clId="{9A8A1A98-E232-4FEB-978B-ADC4D8975279}" dt="2024-08-25T17:00:42.707" v="351" actId="26606"/>
          <ac:spMkLst>
            <pc:docMk/>
            <pc:sldMk cId="1517569889" sldId="295"/>
            <ac:spMk id="7" creationId="{1C2647E2-7D2F-4C4F-872B-ACE1717F5E98}"/>
          </ac:spMkLst>
        </pc:spChg>
        <pc:spChg chg="add">
          <ac:chgData name="Keith Warren" userId="ddbecccbedec467f" providerId="LiveId" clId="{9A8A1A98-E232-4FEB-978B-ADC4D8975279}" dt="2024-08-25T17:00:42.707" v="351" actId="26606"/>
          <ac:spMkLst>
            <pc:docMk/>
            <pc:sldMk cId="1517569889" sldId="295"/>
            <ac:spMk id="8" creationId="{77D413C2-1363-4D2E-97D4-7F3549760ED2}"/>
          </ac:spMkLst>
        </pc:spChg>
        <pc:spChg chg="add del">
          <ac:chgData name="Keith Warren" userId="ddbecccbedec467f" providerId="LiveId" clId="{9A8A1A98-E232-4FEB-978B-ADC4D8975279}" dt="2024-08-25T16:59:57.600" v="346" actId="26606"/>
          <ac:spMkLst>
            <pc:docMk/>
            <pc:sldMk cId="1517569889" sldId="295"/>
            <ac:spMk id="9" creationId="{133F8CB7-795C-4272-9073-64D8CF97F220}"/>
          </ac:spMkLst>
        </pc:spChg>
        <pc:spChg chg="add del">
          <ac:chgData name="Keith Warren" userId="ddbecccbedec467f" providerId="LiveId" clId="{9A8A1A98-E232-4FEB-978B-ADC4D8975279}" dt="2024-08-25T16:59:57.600" v="346" actId="26606"/>
          <ac:spMkLst>
            <pc:docMk/>
            <pc:sldMk cId="1517569889" sldId="295"/>
            <ac:spMk id="11" creationId="{B7743172-17A8-4FA4-8434-B813E03B7665}"/>
          </ac:spMkLst>
        </pc:spChg>
        <pc:spChg chg="add del">
          <ac:chgData name="Keith Warren" userId="ddbecccbedec467f" providerId="LiveId" clId="{9A8A1A98-E232-4FEB-978B-ADC4D8975279}" dt="2024-08-25T16:59:57.600" v="346" actId="26606"/>
          <ac:spMkLst>
            <pc:docMk/>
            <pc:sldMk cId="1517569889" sldId="295"/>
            <ac:spMk id="13" creationId="{4CE1233C-FD2F-489E-BFDE-086F5FED6491}"/>
          </ac:spMkLst>
        </pc:spChg>
        <pc:spChg chg="add del">
          <ac:chgData name="Keith Warren" userId="ddbecccbedec467f" providerId="LiveId" clId="{9A8A1A98-E232-4FEB-978B-ADC4D8975279}" dt="2024-08-25T16:59:49.814" v="342" actId="26606"/>
          <ac:spMkLst>
            <pc:docMk/>
            <pc:sldMk cId="1517569889" sldId="295"/>
            <ac:spMk id="18" creationId="{133F8CB7-795C-4272-9073-64D8CF97F220}"/>
          </ac:spMkLst>
        </pc:spChg>
        <pc:spChg chg="add del">
          <ac:chgData name="Keith Warren" userId="ddbecccbedec467f" providerId="LiveId" clId="{9A8A1A98-E232-4FEB-978B-ADC4D8975279}" dt="2024-08-25T16:59:49.814" v="342" actId="26606"/>
          <ac:spMkLst>
            <pc:docMk/>
            <pc:sldMk cId="1517569889" sldId="295"/>
            <ac:spMk id="20" creationId="{1C2647E2-7D2F-4C4F-872B-ACE1717F5E98}"/>
          </ac:spMkLst>
        </pc:spChg>
        <pc:spChg chg="add del">
          <ac:chgData name="Keith Warren" userId="ddbecccbedec467f" providerId="LiveId" clId="{9A8A1A98-E232-4FEB-978B-ADC4D8975279}" dt="2024-08-25T16:59:49.814" v="342" actId="26606"/>
          <ac:spMkLst>
            <pc:docMk/>
            <pc:sldMk cId="1517569889" sldId="295"/>
            <ac:spMk id="22" creationId="{77D413C2-1363-4D2E-97D4-7F3549760ED2}"/>
          </ac:spMkLst>
        </pc:spChg>
        <pc:spChg chg="add del">
          <ac:chgData name="Keith Warren" userId="ddbecccbedec467f" providerId="LiveId" clId="{9A8A1A98-E232-4FEB-978B-ADC4D8975279}" dt="2024-08-25T16:59:56.705" v="344" actId="26606"/>
          <ac:spMkLst>
            <pc:docMk/>
            <pc:sldMk cId="1517569889" sldId="295"/>
            <ac:spMk id="24" creationId="{133F8CB7-795C-4272-9073-64D8CF97F220}"/>
          </ac:spMkLst>
        </pc:spChg>
        <pc:spChg chg="add del">
          <ac:chgData name="Keith Warren" userId="ddbecccbedec467f" providerId="LiveId" clId="{9A8A1A98-E232-4FEB-978B-ADC4D8975279}" dt="2024-08-25T16:59:56.705" v="344" actId="26606"/>
          <ac:spMkLst>
            <pc:docMk/>
            <pc:sldMk cId="1517569889" sldId="295"/>
            <ac:spMk id="25" creationId="{B7743172-17A8-4FA4-8434-B813E03B7665}"/>
          </ac:spMkLst>
        </pc:spChg>
        <pc:spChg chg="add del">
          <ac:chgData name="Keith Warren" userId="ddbecccbedec467f" providerId="LiveId" clId="{9A8A1A98-E232-4FEB-978B-ADC4D8975279}" dt="2024-08-25T16:59:56.705" v="344" actId="26606"/>
          <ac:spMkLst>
            <pc:docMk/>
            <pc:sldMk cId="1517569889" sldId="295"/>
            <ac:spMk id="26" creationId="{4CE1233C-FD2F-489E-BFDE-086F5FED6491}"/>
          </ac:spMkLst>
        </pc:spChg>
        <pc:picChg chg="del">
          <ac:chgData name="Keith Warren" userId="ddbecccbedec467f" providerId="LiveId" clId="{9A8A1A98-E232-4FEB-978B-ADC4D8975279}" dt="2024-08-25T16:54:33.063" v="180" actId="478"/>
          <ac:picMkLst>
            <pc:docMk/>
            <pc:sldMk cId="1517569889" sldId="295"/>
            <ac:picMk id="3" creationId="{95F558E3-B8EB-9F8A-8316-F389FBC213F2}"/>
          </ac:picMkLst>
        </pc:picChg>
        <pc:picChg chg="add mod">
          <ac:chgData name="Keith Warren" userId="ddbecccbedec467f" providerId="LiveId" clId="{9A8A1A98-E232-4FEB-978B-ADC4D8975279}" dt="2024-08-25T17:00:42.707" v="351" actId="26606"/>
          <ac:picMkLst>
            <pc:docMk/>
            <pc:sldMk cId="1517569889" sldId="295"/>
            <ac:picMk id="4" creationId="{96E81B6F-3EC2-D536-7ADC-959F2262FD3E}"/>
          </ac:picMkLst>
        </pc:picChg>
      </pc:sldChg>
      <pc:sldChg chg="modSp add ord modAnim">
        <pc:chgData name="Keith Warren" userId="ddbecccbedec467f" providerId="LiveId" clId="{9A8A1A98-E232-4FEB-978B-ADC4D8975279}" dt="2024-08-25T17:51:01.494" v="2053" actId="20577"/>
        <pc:sldMkLst>
          <pc:docMk/>
          <pc:sldMk cId="3622996459" sldId="296"/>
        </pc:sldMkLst>
        <pc:spChg chg="mod">
          <ac:chgData name="Keith Warren" userId="ddbecccbedec467f" providerId="LiveId" clId="{9A8A1A98-E232-4FEB-978B-ADC4D8975279}" dt="2024-08-25T17:31:47.015" v="1289" actId="20577"/>
          <ac:spMkLst>
            <pc:docMk/>
            <pc:sldMk cId="3622996459" sldId="296"/>
            <ac:spMk id="2" creationId="{07C8198B-61B4-490F-AA97-99CFA2CF3622}"/>
          </ac:spMkLst>
        </pc:spChg>
        <pc:spChg chg="mod">
          <ac:chgData name="Keith Warren" userId="ddbecccbedec467f" providerId="LiveId" clId="{9A8A1A98-E232-4FEB-978B-ADC4D8975279}" dt="2024-08-25T17:51:01.494" v="2053" actId="20577"/>
          <ac:spMkLst>
            <pc:docMk/>
            <pc:sldMk cId="3622996459" sldId="296"/>
            <ac:spMk id="3" creationId="{96B87C98-6E1F-4B38-91BE-8941A7E9C93B}"/>
          </ac:spMkLst>
        </pc:spChg>
      </pc:sldChg>
      <pc:sldChg chg="addSp delSp modSp add mod ord">
        <pc:chgData name="Keith Warren" userId="ddbecccbedec467f" providerId="LiveId" clId="{9A8A1A98-E232-4FEB-978B-ADC4D8975279}" dt="2024-08-25T17:38:48.264" v="1417" actId="1076"/>
        <pc:sldMkLst>
          <pc:docMk/>
          <pc:sldMk cId="2900994723" sldId="297"/>
        </pc:sldMkLst>
        <pc:spChg chg="mod">
          <ac:chgData name="Keith Warren" userId="ddbecccbedec467f" providerId="LiveId" clId="{9A8A1A98-E232-4FEB-978B-ADC4D8975279}" dt="2024-08-25T17:38:48.264" v="1417" actId="1076"/>
          <ac:spMkLst>
            <pc:docMk/>
            <pc:sldMk cId="2900994723" sldId="297"/>
            <ac:spMk id="2" creationId="{35FCF965-A9E4-4FB1-BE6E-F3F2689FD91F}"/>
          </ac:spMkLst>
        </pc:spChg>
        <pc:spChg chg="del">
          <ac:chgData name="Keith Warren" userId="ddbecccbedec467f" providerId="LiveId" clId="{9A8A1A98-E232-4FEB-978B-ADC4D8975279}" dt="2024-08-25T17:38:26.350" v="1413" actId="26606"/>
          <ac:spMkLst>
            <pc:docMk/>
            <pc:sldMk cId="2900994723" sldId="297"/>
            <ac:spMk id="8" creationId="{133F8CB7-795C-4272-9073-64D8CF97F220}"/>
          </ac:spMkLst>
        </pc:spChg>
        <pc:spChg chg="del">
          <ac:chgData name="Keith Warren" userId="ddbecccbedec467f" providerId="LiveId" clId="{9A8A1A98-E232-4FEB-978B-ADC4D8975279}" dt="2024-08-25T17:38:26.350" v="1413" actId="26606"/>
          <ac:spMkLst>
            <pc:docMk/>
            <pc:sldMk cId="2900994723" sldId="297"/>
            <ac:spMk id="10" creationId="{B7743172-17A8-4FA4-8434-B813E03B7665}"/>
          </ac:spMkLst>
        </pc:spChg>
        <pc:spChg chg="del">
          <ac:chgData name="Keith Warren" userId="ddbecccbedec467f" providerId="LiveId" clId="{9A8A1A98-E232-4FEB-978B-ADC4D8975279}" dt="2024-08-25T17:38:26.350" v="1413" actId="26606"/>
          <ac:spMkLst>
            <pc:docMk/>
            <pc:sldMk cId="2900994723" sldId="297"/>
            <ac:spMk id="12" creationId="{4CE1233C-FD2F-489E-BFDE-086F5FED6491}"/>
          </ac:spMkLst>
        </pc:spChg>
        <pc:spChg chg="add">
          <ac:chgData name="Keith Warren" userId="ddbecccbedec467f" providerId="LiveId" clId="{9A8A1A98-E232-4FEB-978B-ADC4D8975279}" dt="2024-08-25T17:38:26.350" v="1413" actId="26606"/>
          <ac:spMkLst>
            <pc:docMk/>
            <pc:sldMk cId="2900994723" sldId="297"/>
            <ac:spMk id="17" creationId="{133F8CB7-795C-4272-9073-64D8CF97F220}"/>
          </ac:spMkLst>
        </pc:spChg>
        <pc:spChg chg="add">
          <ac:chgData name="Keith Warren" userId="ddbecccbedec467f" providerId="LiveId" clId="{9A8A1A98-E232-4FEB-978B-ADC4D8975279}" dt="2024-08-25T17:38:26.350" v="1413" actId="26606"/>
          <ac:spMkLst>
            <pc:docMk/>
            <pc:sldMk cId="2900994723" sldId="297"/>
            <ac:spMk id="19" creationId="{B7743172-17A8-4FA4-8434-B813E03B7665}"/>
          </ac:spMkLst>
        </pc:spChg>
        <pc:spChg chg="add">
          <ac:chgData name="Keith Warren" userId="ddbecccbedec467f" providerId="LiveId" clId="{9A8A1A98-E232-4FEB-978B-ADC4D8975279}" dt="2024-08-25T17:38:26.350" v="1413" actId="26606"/>
          <ac:spMkLst>
            <pc:docMk/>
            <pc:sldMk cId="2900994723" sldId="297"/>
            <ac:spMk id="21" creationId="{4CE1233C-FD2F-489E-BFDE-086F5FED6491}"/>
          </ac:spMkLst>
        </pc:spChg>
        <pc:picChg chg="del">
          <ac:chgData name="Keith Warren" userId="ddbecccbedec467f" providerId="LiveId" clId="{9A8A1A98-E232-4FEB-978B-ADC4D8975279}" dt="2024-08-25T17:38:15.255" v="1409" actId="478"/>
          <ac:picMkLst>
            <pc:docMk/>
            <pc:sldMk cId="2900994723" sldId="297"/>
            <ac:picMk id="3" creationId="{F0021538-229B-8628-D2B5-01A4834EB219}"/>
          </ac:picMkLst>
        </pc:picChg>
        <pc:picChg chg="add mod">
          <ac:chgData name="Keith Warren" userId="ddbecccbedec467f" providerId="LiveId" clId="{9A8A1A98-E232-4FEB-978B-ADC4D8975279}" dt="2024-08-25T17:38:26.350" v="1413" actId="26606"/>
          <ac:picMkLst>
            <pc:docMk/>
            <pc:sldMk cId="2900994723" sldId="297"/>
            <ac:picMk id="4" creationId="{3C36851C-463A-A610-157E-89C6B8CFE223}"/>
          </ac:picMkLst>
        </pc:picChg>
      </pc:sldChg>
      <pc:sldChg chg="addSp delSp modSp add mod ord">
        <pc:chgData name="Keith Warren" userId="ddbecccbedec467f" providerId="LiveId" clId="{9A8A1A98-E232-4FEB-978B-ADC4D8975279}" dt="2024-08-25T17:39:02.034" v="1420" actId="26606"/>
        <pc:sldMkLst>
          <pc:docMk/>
          <pc:sldMk cId="3306300184" sldId="298"/>
        </pc:sldMkLst>
        <pc:spChg chg="del">
          <ac:chgData name="Keith Warren" userId="ddbecccbedec467f" providerId="LiveId" clId="{9A8A1A98-E232-4FEB-978B-ADC4D8975279}" dt="2024-08-25T17:39:02.034" v="1420" actId="26606"/>
          <ac:spMkLst>
            <pc:docMk/>
            <pc:sldMk cId="3306300184" sldId="298"/>
            <ac:spMk id="8" creationId="{133F8CB7-795C-4272-9073-64D8CF97F220}"/>
          </ac:spMkLst>
        </pc:spChg>
        <pc:spChg chg="del">
          <ac:chgData name="Keith Warren" userId="ddbecccbedec467f" providerId="LiveId" clId="{9A8A1A98-E232-4FEB-978B-ADC4D8975279}" dt="2024-08-25T17:39:02.034" v="1420" actId="26606"/>
          <ac:spMkLst>
            <pc:docMk/>
            <pc:sldMk cId="3306300184" sldId="298"/>
            <ac:spMk id="10" creationId="{B7743172-17A8-4FA4-8434-B813E03B7665}"/>
          </ac:spMkLst>
        </pc:spChg>
        <pc:spChg chg="del">
          <ac:chgData name="Keith Warren" userId="ddbecccbedec467f" providerId="LiveId" clId="{9A8A1A98-E232-4FEB-978B-ADC4D8975279}" dt="2024-08-25T17:39:02.034" v="1420" actId="26606"/>
          <ac:spMkLst>
            <pc:docMk/>
            <pc:sldMk cId="3306300184" sldId="298"/>
            <ac:spMk id="12" creationId="{4CE1233C-FD2F-489E-BFDE-086F5FED6491}"/>
          </ac:spMkLst>
        </pc:spChg>
        <pc:spChg chg="add">
          <ac:chgData name="Keith Warren" userId="ddbecccbedec467f" providerId="LiveId" clId="{9A8A1A98-E232-4FEB-978B-ADC4D8975279}" dt="2024-08-25T17:39:02.034" v="1420" actId="26606"/>
          <ac:spMkLst>
            <pc:docMk/>
            <pc:sldMk cId="3306300184" sldId="298"/>
            <ac:spMk id="17" creationId="{133F8CB7-795C-4272-9073-64D8CF97F220}"/>
          </ac:spMkLst>
        </pc:spChg>
        <pc:spChg chg="add">
          <ac:chgData name="Keith Warren" userId="ddbecccbedec467f" providerId="LiveId" clId="{9A8A1A98-E232-4FEB-978B-ADC4D8975279}" dt="2024-08-25T17:39:02.034" v="1420" actId="26606"/>
          <ac:spMkLst>
            <pc:docMk/>
            <pc:sldMk cId="3306300184" sldId="298"/>
            <ac:spMk id="19" creationId="{B7743172-17A8-4FA4-8434-B813E03B7665}"/>
          </ac:spMkLst>
        </pc:spChg>
        <pc:spChg chg="add">
          <ac:chgData name="Keith Warren" userId="ddbecccbedec467f" providerId="LiveId" clId="{9A8A1A98-E232-4FEB-978B-ADC4D8975279}" dt="2024-08-25T17:39:02.034" v="1420" actId="26606"/>
          <ac:spMkLst>
            <pc:docMk/>
            <pc:sldMk cId="3306300184" sldId="298"/>
            <ac:spMk id="21" creationId="{4CE1233C-FD2F-489E-BFDE-086F5FED6491}"/>
          </ac:spMkLst>
        </pc:spChg>
        <pc:picChg chg="del">
          <ac:chgData name="Keith Warren" userId="ddbecccbedec467f" providerId="LiveId" clId="{9A8A1A98-E232-4FEB-978B-ADC4D8975279}" dt="2024-08-25T17:38:54.327" v="1418" actId="478"/>
          <ac:picMkLst>
            <pc:docMk/>
            <pc:sldMk cId="3306300184" sldId="298"/>
            <ac:picMk id="3" creationId="{CD140804-A575-88E6-4C89-8A046CAEBD14}"/>
          </ac:picMkLst>
        </pc:picChg>
        <pc:picChg chg="add mod">
          <ac:chgData name="Keith Warren" userId="ddbecccbedec467f" providerId="LiveId" clId="{9A8A1A98-E232-4FEB-978B-ADC4D8975279}" dt="2024-08-25T17:39:02.034" v="1420" actId="26606"/>
          <ac:picMkLst>
            <pc:docMk/>
            <pc:sldMk cId="3306300184" sldId="298"/>
            <ac:picMk id="4" creationId="{66F0E229-60D6-737E-A66B-772D8B31AC00}"/>
          </ac:picMkLst>
        </pc:picChg>
      </pc:sldChg>
      <pc:sldChg chg="addSp delSp modSp add mod ord">
        <pc:chgData name="Keith Warren" userId="ddbecccbedec467f" providerId="LiveId" clId="{9A8A1A98-E232-4FEB-978B-ADC4D8975279}" dt="2024-08-25T17:54:46.284" v="2064" actId="1076"/>
        <pc:sldMkLst>
          <pc:docMk/>
          <pc:sldMk cId="3261734658" sldId="299"/>
        </pc:sldMkLst>
        <pc:spChg chg="mod">
          <ac:chgData name="Keith Warren" userId="ddbecccbedec467f" providerId="LiveId" clId="{9A8A1A98-E232-4FEB-978B-ADC4D8975279}" dt="2024-08-25T17:41:31.900" v="1519" actId="1076"/>
          <ac:spMkLst>
            <pc:docMk/>
            <pc:sldMk cId="3261734658" sldId="299"/>
            <ac:spMk id="2" creationId="{35FCF965-A9E4-4FB1-BE6E-F3F2689FD91F}"/>
          </ac:spMkLst>
        </pc:spChg>
        <pc:spChg chg="del">
          <ac:chgData name="Keith Warren" userId="ddbecccbedec467f" providerId="LiveId" clId="{9A8A1A98-E232-4FEB-978B-ADC4D8975279}" dt="2024-08-25T17:41:17.369" v="1515" actId="26606"/>
          <ac:spMkLst>
            <pc:docMk/>
            <pc:sldMk cId="3261734658" sldId="299"/>
            <ac:spMk id="8" creationId="{133F8CB7-795C-4272-9073-64D8CF97F220}"/>
          </ac:spMkLst>
        </pc:spChg>
        <pc:spChg chg="del">
          <ac:chgData name="Keith Warren" userId="ddbecccbedec467f" providerId="LiveId" clId="{9A8A1A98-E232-4FEB-978B-ADC4D8975279}" dt="2024-08-25T17:41:17.369" v="1515" actId="26606"/>
          <ac:spMkLst>
            <pc:docMk/>
            <pc:sldMk cId="3261734658" sldId="299"/>
            <ac:spMk id="10" creationId="{B7743172-17A8-4FA4-8434-B813E03B7665}"/>
          </ac:spMkLst>
        </pc:spChg>
        <pc:spChg chg="del">
          <ac:chgData name="Keith Warren" userId="ddbecccbedec467f" providerId="LiveId" clId="{9A8A1A98-E232-4FEB-978B-ADC4D8975279}" dt="2024-08-25T17:41:17.369" v="1515" actId="26606"/>
          <ac:spMkLst>
            <pc:docMk/>
            <pc:sldMk cId="3261734658" sldId="299"/>
            <ac:spMk id="12" creationId="{4CE1233C-FD2F-489E-BFDE-086F5FED6491}"/>
          </ac:spMkLst>
        </pc:spChg>
        <pc:spChg chg="add">
          <ac:chgData name="Keith Warren" userId="ddbecccbedec467f" providerId="LiveId" clId="{9A8A1A98-E232-4FEB-978B-ADC4D8975279}" dt="2024-08-25T17:41:17.369" v="1515" actId="26606"/>
          <ac:spMkLst>
            <pc:docMk/>
            <pc:sldMk cId="3261734658" sldId="299"/>
            <ac:spMk id="17" creationId="{133F8CB7-795C-4272-9073-64D8CF97F220}"/>
          </ac:spMkLst>
        </pc:spChg>
        <pc:spChg chg="add">
          <ac:chgData name="Keith Warren" userId="ddbecccbedec467f" providerId="LiveId" clId="{9A8A1A98-E232-4FEB-978B-ADC4D8975279}" dt="2024-08-25T17:41:17.369" v="1515" actId="26606"/>
          <ac:spMkLst>
            <pc:docMk/>
            <pc:sldMk cId="3261734658" sldId="299"/>
            <ac:spMk id="19" creationId="{B7743172-17A8-4FA4-8434-B813E03B7665}"/>
          </ac:spMkLst>
        </pc:spChg>
        <pc:spChg chg="add">
          <ac:chgData name="Keith Warren" userId="ddbecccbedec467f" providerId="LiveId" clId="{9A8A1A98-E232-4FEB-978B-ADC4D8975279}" dt="2024-08-25T17:41:17.369" v="1515" actId="26606"/>
          <ac:spMkLst>
            <pc:docMk/>
            <pc:sldMk cId="3261734658" sldId="299"/>
            <ac:spMk id="21" creationId="{4CE1233C-FD2F-489E-BFDE-086F5FED6491}"/>
          </ac:spMkLst>
        </pc:spChg>
        <pc:picChg chg="del">
          <ac:chgData name="Keith Warren" userId="ddbecccbedec467f" providerId="LiveId" clId="{9A8A1A98-E232-4FEB-978B-ADC4D8975279}" dt="2024-08-25T17:39:19.039" v="1421" actId="478"/>
          <ac:picMkLst>
            <pc:docMk/>
            <pc:sldMk cId="3261734658" sldId="299"/>
            <ac:picMk id="3" creationId="{8B1E7BA2-0E8A-2031-C2B4-AE78B1CDF5D9}"/>
          </ac:picMkLst>
        </pc:picChg>
        <pc:picChg chg="add mod">
          <ac:chgData name="Keith Warren" userId="ddbecccbedec467f" providerId="LiveId" clId="{9A8A1A98-E232-4FEB-978B-ADC4D8975279}" dt="2024-08-25T17:54:36.488" v="2061" actId="1076"/>
          <ac:picMkLst>
            <pc:docMk/>
            <pc:sldMk cId="3261734658" sldId="299"/>
            <ac:picMk id="4" creationId="{18034415-C841-E10F-6644-D08EF9C41EEF}"/>
          </ac:picMkLst>
        </pc:picChg>
        <pc:picChg chg="add mod">
          <ac:chgData name="Keith Warren" userId="ddbecccbedec467f" providerId="LiveId" clId="{9A8A1A98-E232-4FEB-978B-ADC4D8975279}" dt="2024-08-25T17:54:46.284" v="2064" actId="1076"/>
          <ac:picMkLst>
            <pc:docMk/>
            <pc:sldMk cId="3261734658" sldId="299"/>
            <ac:picMk id="6" creationId="{7C1085D6-6847-B269-B0F0-42694679EBED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Relationship Id="rId14" Type="http://schemas.openxmlformats.org/officeDocument/2006/relationships/image" Target="../media/image4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Relationship Id="rId14" Type="http://schemas.openxmlformats.org/officeDocument/2006/relationships/image" Target="../media/image4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846A4E-954D-4D41-B37E-FFDA308D6DC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ADB96FE-3DBB-4300-B593-925EE00A3B56}">
      <dgm:prSet/>
      <dgm:spPr/>
      <dgm:t>
        <a:bodyPr/>
        <a:lstStyle/>
        <a:p>
          <a:r>
            <a:rPr lang="en-US"/>
            <a:t>Manipulating two breadboards for ESP32</a:t>
          </a:r>
        </a:p>
      </dgm:t>
    </dgm:pt>
    <dgm:pt modelId="{BB0AC69C-ED06-43DE-A598-F5E9B6E42E65}" type="parTrans" cxnId="{97665D69-4BA2-44AF-9C68-BB0C783DB239}">
      <dgm:prSet/>
      <dgm:spPr/>
      <dgm:t>
        <a:bodyPr/>
        <a:lstStyle/>
        <a:p>
          <a:endParaRPr lang="en-US"/>
        </a:p>
      </dgm:t>
    </dgm:pt>
    <dgm:pt modelId="{AC7E3FA4-5A7F-401E-91BC-E1392756E829}" type="sibTrans" cxnId="{97665D69-4BA2-44AF-9C68-BB0C783DB239}">
      <dgm:prSet/>
      <dgm:spPr/>
      <dgm:t>
        <a:bodyPr/>
        <a:lstStyle/>
        <a:p>
          <a:endParaRPr lang="en-US"/>
        </a:p>
      </dgm:t>
    </dgm:pt>
    <dgm:pt modelId="{397D5F9C-61A3-437C-8889-29E8F3F0B8D3}">
      <dgm:prSet/>
      <dgm:spPr/>
      <dgm:t>
        <a:bodyPr/>
        <a:lstStyle/>
        <a:p>
          <a:r>
            <a:rPr lang="en-US"/>
            <a:t>Determining correct placement for ESP32, button, LEDs, buzzer, and LCD display</a:t>
          </a:r>
        </a:p>
      </dgm:t>
    </dgm:pt>
    <dgm:pt modelId="{CF8095E6-6300-49E1-9F95-D950F8FB42F2}" type="parTrans" cxnId="{A0308D2F-959C-4444-A548-282726B62693}">
      <dgm:prSet/>
      <dgm:spPr/>
      <dgm:t>
        <a:bodyPr/>
        <a:lstStyle/>
        <a:p>
          <a:endParaRPr lang="en-US"/>
        </a:p>
      </dgm:t>
    </dgm:pt>
    <dgm:pt modelId="{EF75262A-4838-4BCA-AE75-1569A4549E73}" type="sibTrans" cxnId="{A0308D2F-959C-4444-A548-282726B62693}">
      <dgm:prSet/>
      <dgm:spPr/>
      <dgm:t>
        <a:bodyPr/>
        <a:lstStyle/>
        <a:p>
          <a:endParaRPr lang="en-US"/>
        </a:p>
      </dgm:t>
    </dgm:pt>
    <dgm:pt modelId="{3A16540C-91F7-4333-9830-7E42ED8D029D}">
      <dgm:prSet/>
      <dgm:spPr/>
      <dgm:t>
        <a:bodyPr/>
        <a:lstStyle/>
        <a:p>
          <a:r>
            <a:rPr lang="en-US"/>
            <a:t>Setting up correct libraries (LiquidCrystal I2C, PubSubClient, WiFi)</a:t>
          </a:r>
        </a:p>
      </dgm:t>
    </dgm:pt>
    <dgm:pt modelId="{6AC280F2-5A4E-4C2D-B600-786AEF123EA8}" type="parTrans" cxnId="{8D6FE9C5-03A9-4E06-893D-77410CC911EE}">
      <dgm:prSet/>
      <dgm:spPr/>
      <dgm:t>
        <a:bodyPr/>
        <a:lstStyle/>
        <a:p>
          <a:endParaRPr lang="en-US"/>
        </a:p>
      </dgm:t>
    </dgm:pt>
    <dgm:pt modelId="{C4CB455D-55C1-4019-BCFB-FE511298E06D}" type="sibTrans" cxnId="{8D6FE9C5-03A9-4E06-893D-77410CC911EE}">
      <dgm:prSet/>
      <dgm:spPr/>
      <dgm:t>
        <a:bodyPr/>
        <a:lstStyle/>
        <a:p>
          <a:endParaRPr lang="en-US"/>
        </a:p>
      </dgm:t>
    </dgm:pt>
    <dgm:pt modelId="{AE217473-B941-4654-AE59-B6547B6BB8E9}">
      <dgm:prSet/>
      <dgm:spPr/>
      <dgm:t>
        <a:bodyPr/>
        <a:lstStyle/>
        <a:p>
          <a:r>
            <a:rPr lang="en-US"/>
            <a:t>Connecting IoT MQTT Panel with WiFi</a:t>
          </a:r>
        </a:p>
      </dgm:t>
    </dgm:pt>
    <dgm:pt modelId="{52BB2333-E2C9-484B-A825-F2ADE808C277}" type="parTrans" cxnId="{03ADCD85-6CE5-42ED-91BD-125BCA04A0E7}">
      <dgm:prSet/>
      <dgm:spPr/>
      <dgm:t>
        <a:bodyPr/>
        <a:lstStyle/>
        <a:p>
          <a:endParaRPr lang="en-US"/>
        </a:p>
      </dgm:t>
    </dgm:pt>
    <dgm:pt modelId="{BBC2A7C0-94EB-423F-8F47-29C8CE16FB02}" type="sibTrans" cxnId="{03ADCD85-6CE5-42ED-91BD-125BCA04A0E7}">
      <dgm:prSet/>
      <dgm:spPr/>
      <dgm:t>
        <a:bodyPr/>
        <a:lstStyle/>
        <a:p>
          <a:endParaRPr lang="en-US"/>
        </a:p>
      </dgm:t>
    </dgm:pt>
    <dgm:pt modelId="{B6717A1B-943B-43A0-8703-88F1076CBB46}" type="pres">
      <dgm:prSet presAssocID="{E4846A4E-954D-4D41-B37E-FFDA308D6DC4}" presName="root" presStyleCnt="0">
        <dgm:presLayoutVars>
          <dgm:dir/>
          <dgm:resizeHandles val="exact"/>
        </dgm:presLayoutVars>
      </dgm:prSet>
      <dgm:spPr/>
    </dgm:pt>
    <dgm:pt modelId="{549E6D4A-9AE8-4A61-91D1-A24B2BBE4EC8}" type="pres">
      <dgm:prSet presAssocID="{9ADB96FE-3DBB-4300-B593-925EE00A3B56}" presName="compNode" presStyleCnt="0"/>
      <dgm:spPr/>
    </dgm:pt>
    <dgm:pt modelId="{52FCF623-A7C4-4CC1-A29B-7BCD20B82D7B}" type="pres">
      <dgm:prSet presAssocID="{9ADB96FE-3DBB-4300-B593-925EE00A3B56}" presName="bgRect" presStyleLbl="bgShp" presStyleIdx="0" presStyleCnt="4"/>
      <dgm:spPr/>
    </dgm:pt>
    <dgm:pt modelId="{C90F1918-90C8-4067-A632-A8C2FECB2170}" type="pres">
      <dgm:prSet presAssocID="{9ADB96FE-3DBB-4300-B593-925EE00A3B5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83AA063-A3A1-4153-9A44-68B347EDB786}" type="pres">
      <dgm:prSet presAssocID="{9ADB96FE-3DBB-4300-B593-925EE00A3B56}" presName="spaceRect" presStyleCnt="0"/>
      <dgm:spPr/>
    </dgm:pt>
    <dgm:pt modelId="{2A024173-6EBF-4815-AD10-0ED7F23BA99B}" type="pres">
      <dgm:prSet presAssocID="{9ADB96FE-3DBB-4300-B593-925EE00A3B56}" presName="parTx" presStyleLbl="revTx" presStyleIdx="0" presStyleCnt="4">
        <dgm:presLayoutVars>
          <dgm:chMax val="0"/>
          <dgm:chPref val="0"/>
        </dgm:presLayoutVars>
      </dgm:prSet>
      <dgm:spPr/>
    </dgm:pt>
    <dgm:pt modelId="{DD878243-79E4-4443-8E33-7F2253C57418}" type="pres">
      <dgm:prSet presAssocID="{AC7E3FA4-5A7F-401E-91BC-E1392756E829}" presName="sibTrans" presStyleCnt="0"/>
      <dgm:spPr/>
    </dgm:pt>
    <dgm:pt modelId="{9A7B760E-CE1E-45C4-BBA1-0A2FB3C05E36}" type="pres">
      <dgm:prSet presAssocID="{397D5F9C-61A3-437C-8889-29E8F3F0B8D3}" presName="compNode" presStyleCnt="0"/>
      <dgm:spPr/>
    </dgm:pt>
    <dgm:pt modelId="{270CE7A3-555F-4319-9E57-3C267F75BDA1}" type="pres">
      <dgm:prSet presAssocID="{397D5F9C-61A3-437C-8889-29E8F3F0B8D3}" presName="bgRect" presStyleLbl="bgShp" presStyleIdx="1" presStyleCnt="4"/>
      <dgm:spPr/>
    </dgm:pt>
    <dgm:pt modelId="{A38115A4-BB4C-4292-BAE0-620185C8A694}" type="pres">
      <dgm:prSet presAssocID="{397D5F9C-61A3-437C-8889-29E8F3F0B8D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J"/>
        </a:ext>
      </dgm:extLst>
    </dgm:pt>
    <dgm:pt modelId="{9C42133A-B6D2-43D0-B796-35CA286F32A3}" type="pres">
      <dgm:prSet presAssocID="{397D5F9C-61A3-437C-8889-29E8F3F0B8D3}" presName="spaceRect" presStyleCnt="0"/>
      <dgm:spPr/>
    </dgm:pt>
    <dgm:pt modelId="{72594BAA-5C70-4385-9034-2CFE85FE7666}" type="pres">
      <dgm:prSet presAssocID="{397D5F9C-61A3-437C-8889-29E8F3F0B8D3}" presName="parTx" presStyleLbl="revTx" presStyleIdx="1" presStyleCnt="4">
        <dgm:presLayoutVars>
          <dgm:chMax val="0"/>
          <dgm:chPref val="0"/>
        </dgm:presLayoutVars>
      </dgm:prSet>
      <dgm:spPr/>
    </dgm:pt>
    <dgm:pt modelId="{5C7998DA-F41F-4CF5-833D-9BE27BD72A25}" type="pres">
      <dgm:prSet presAssocID="{EF75262A-4838-4BCA-AE75-1569A4549E73}" presName="sibTrans" presStyleCnt="0"/>
      <dgm:spPr/>
    </dgm:pt>
    <dgm:pt modelId="{630FAEC7-7C3C-4885-B1E9-2727F7EF1B74}" type="pres">
      <dgm:prSet presAssocID="{3A16540C-91F7-4333-9830-7E42ED8D029D}" presName="compNode" presStyleCnt="0"/>
      <dgm:spPr/>
    </dgm:pt>
    <dgm:pt modelId="{1ED4ECDB-BA1C-4929-B037-F32327D5C67A}" type="pres">
      <dgm:prSet presAssocID="{3A16540C-91F7-4333-9830-7E42ED8D029D}" presName="bgRect" presStyleLbl="bgShp" presStyleIdx="2" presStyleCnt="4"/>
      <dgm:spPr/>
    </dgm:pt>
    <dgm:pt modelId="{658DD880-D434-410E-A8E5-21B4A3BF8410}" type="pres">
      <dgm:prSet presAssocID="{3A16540C-91F7-4333-9830-7E42ED8D029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3589A8EF-7DBA-40F7-8E47-0D78FAEE5393}" type="pres">
      <dgm:prSet presAssocID="{3A16540C-91F7-4333-9830-7E42ED8D029D}" presName="spaceRect" presStyleCnt="0"/>
      <dgm:spPr/>
    </dgm:pt>
    <dgm:pt modelId="{E3348714-EA98-4604-9921-0C54B34FD351}" type="pres">
      <dgm:prSet presAssocID="{3A16540C-91F7-4333-9830-7E42ED8D029D}" presName="parTx" presStyleLbl="revTx" presStyleIdx="2" presStyleCnt="4">
        <dgm:presLayoutVars>
          <dgm:chMax val="0"/>
          <dgm:chPref val="0"/>
        </dgm:presLayoutVars>
      </dgm:prSet>
      <dgm:spPr/>
    </dgm:pt>
    <dgm:pt modelId="{8D763A4B-8C84-4334-90D9-A1C164AD5F4C}" type="pres">
      <dgm:prSet presAssocID="{C4CB455D-55C1-4019-BCFB-FE511298E06D}" presName="sibTrans" presStyleCnt="0"/>
      <dgm:spPr/>
    </dgm:pt>
    <dgm:pt modelId="{565DC364-0E1D-488A-9233-C865D2C55BF9}" type="pres">
      <dgm:prSet presAssocID="{AE217473-B941-4654-AE59-B6547B6BB8E9}" presName="compNode" presStyleCnt="0"/>
      <dgm:spPr/>
    </dgm:pt>
    <dgm:pt modelId="{8F8E66BA-5D7A-4FB7-9B12-1912950AE0FB}" type="pres">
      <dgm:prSet presAssocID="{AE217473-B941-4654-AE59-B6547B6BB8E9}" presName="bgRect" presStyleLbl="bgShp" presStyleIdx="3" presStyleCnt="4"/>
      <dgm:spPr/>
    </dgm:pt>
    <dgm:pt modelId="{EF6DAC04-235F-4680-B770-E80F1279541A}" type="pres">
      <dgm:prSet presAssocID="{AE217473-B941-4654-AE59-B6547B6BB8E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-Fi"/>
        </a:ext>
      </dgm:extLst>
    </dgm:pt>
    <dgm:pt modelId="{0B21B20B-97C8-42C4-B8FD-DDF99E45DEA4}" type="pres">
      <dgm:prSet presAssocID="{AE217473-B941-4654-AE59-B6547B6BB8E9}" presName="spaceRect" presStyleCnt="0"/>
      <dgm:spPr/>
    </dgm:pt>
    <dgm:pt modelId="{0250997A-29DC-419E-AA9D-75A5A4E1136B}" type="pres">
      <dgm:prSet presAssocID="{AE217473-B941-4654-AE59-B6547B6BB8E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103C316-806A-4B78-91E0-3E2F5A654827}" type="presOf" srcId="{3A16540C-91F7-4333-9830-7E42ED8D029D}" destId="{E3348714-EA98-4604-9921-0C54B34FD351}" srcOrd="0" destOrd="0" presId="urn:microsoft.com/office/officeart/2018/2/layout/IconVerticalSolidList"/>
    <dgm:cxn modelId="{11441F1B-1087-4280-9EAC-83601FB4FC47}" type="presOf" srcId="{9ADB96FE-3DBB-4300-B593-925EE00A3B56}" destId="{2A024173-6EBF-4815-AD10-0ED7F23BA99B}" srcOrd="0" destOrd="0" presId="urn:microsoft.com/office/officeart/2018/2/layout/IconVerticalSolidList"/>
    <dgm:cxn modelId="{A0308D2F-959C-4444-A548-282726B62693}" srcId="{E4846A4E-954D-4D41-B37E-FFDA308D6DC4}" destId="{397D5F9C-61A3-437C-8889-29E8F3F0B8D3}" srcOrd="1" destOrd="0" parTransId="{CF8095E6-6300-49E1-9F95-D950F8FB42F2}" sibTransId="{EF75262A-4838-4BCA-AE75-1569A4549E73}"/>
    <dgm:cxn modelId="{B0D84563-9C85-44AD-9B87-B4307CD4E920}" type="presOf" srcId="{AE217473-B941-4654-AE59-B6547B6BB8E9}" destId="{0250997A-29DC-419E-AA9D-75A5A4E1136B}" srcOrd="0" destOrd="0" presId="urn:microsoft.com/office/officeart/2018/2/layout/IconVerticalSolidList"/>
    <dgm:cxn modelId="{97665D69-4BA2-44AF-9C68-BB0C783DB239}" srcId="{E4846A4E-954D-4D41-B37E-FFDA308D6DC4}" destId="{9ADB96FE-3DBB-4300-B593-925EE00A3B56}" srcOrd="0" destOrd="0" parTransId="{BB0AC69C-ED06-43DE-A598-F5E9B6E42E65}" sibTransId="{AC7E3FA4-5A7F-401E-91BC-E1392756E829}"/>
    <dgm:cxn modelId="{497B0357-7A46-46DA-8EC9-32C25E0193F5}" type="presOf" srcId="{397D5F9C-61A3-437C-8889-29E8F3F0B8D3}" destId="{72594BAA-5C70-4385-9034-2CFE85FE7666}" srcOrd="0" destOrd="0" presId="urn:microsoft.com/office/officeart/2018/2/layout/IconVerticalSolidList"/>
    <dgm:cxn modelId="{03ADCD85-6CE5-42ED-91BD-125BCA04A0E7}" srcId="{E4846A4E-954D-4D41-B37E-FFDA308D6DC4}" destId="{AE217473-B941-4654-AE59-B6547B6BB8E9}" srcOrd="3" destOrd="0" parTransId="{52BB2333-E2C9-484B-A825-F2ADE808C277}" sibTransId="{BBC2A7C0-94EB-423F-8F47-29C8CE16FB02}"/>
    <dgm:cxn modelId="{8D6FE9C5-03A9-4E06-893D-77410CC911EE}" srcId="{E4846A4E-954D-4D41-B37E-FFDA308D6DC4}" destId="{3A16540C-91F7-4333-9830-7E42ED8D029D}" srcOrd="2" destOrd="0" parTransId="{6AC280F2-5A4E-4C2D-B600-786AEF123EA8}" sibTransId="{C4CB455D-55C1-4019-BCFB-FE511298E06D}"/>
    <dgm:cxn modelId="{9B6C56E3-5656-4698-8028-57E9D685550B}" type="presOf" srcId="{E4846A4E-954D-4D41-B37E-FFDA308D6DC4}" destId="{B6717A1B-943B-43A0-8703-88F1076CBB46}" srcOrd="0" destOrd="0" presId="urn:microsoft.com/office/officeart/2018/2/layout/IconVerticalSolidList"/>
    <dgm:cxn modelId="{9665B5DC-1F02-4299-917D-C36171035FF1}" type="presParOf" srcId="{B6717A1B-943B-43A0-8703-88F1076CBB46}" destId="{549E6D4A-9AE8-4A61-91D1-A24B2BBE4EC8}" srcOrd="0" destOrd="0" presId="urn:microsoft.com/office/officeart/2018/2/layout/IconVerticalSolidList"/>
    <dgm:cxn modelId="{A4677820-8278-4A5A-BBE9-9BFE8DC96D50}" type="presParOf" srcId="{549E6D4A-9AE8-4A61-91D1-A24B2BBE4EC8}" destId="{52FCF623-A7C4-4CC1-A29B-7BCD20B82D7B}" srcOrd="0" destOrd="0" presId="urn:microsoft.com/office/officeart/2018/2/layout/IconVerticalSolidList"/>
    <dgm:cxn modelId="{E9C6D68B-AD2C-4295-9E6A-BDC2A5636CD7}" type="presParOf" srcId="{549E6D4A-9AE8-4A61-91D1-A24B2BBE4EC8}" destId="{C90F1918-90C8-4067-A632-A8C2FECB2170}" srcOrd="1" destOrd="0" presId="urn:microsoft.com/office/officeart/2018/2/layout/IconVerticalSolidList"/>
    <dgm:cxn modelId="{D03C9E70-5085-41C9-A81F-37DDD4A43F1C}" type="presParOf" srcId="{549E6D4A-9AE8-4A61-91D1-A24B2BBE4EC8}" destId="{483AA063-A3A1-4153-9A44-68B347EDB786}" srcOrd="2" destOrd="0" presId="urn:microsoft.com/office/officeart/2018/2/layout/IconVerticalSolidList"/>
    <dgm:cxn modelId="{93DC6810-0B61-4E3A-B17F-D80302144310}" type="presParOf" srcId="{549E6D4A-9AE8-4A61-91D1-A24B2BBE4EC8}" destId="{2A024173-6EBF-4815-AD10-0ED7F23BA99B}" srcOrd="3" destOrd="0" presId="urn:microsoft.com/office/officeart/2018/2/layout/IconVerticalSolidList"/>
    <dgm:cxn modelId="{92A7EF3B-B43F-425B-A3A5-3FE07247FF7C}" type="presParOf" srcId="{B6717A1B-943B-43A0-8703-88F1076CBB46}" destId="{DD878243-79E4-4443-8E33-7F2253C57418}" srcOrd="1" destOrd="0" presId="urn:microsoft.com/office/officeart/2018/2/layout/IconVerticalSolidList"/>
    <dgm:cxn modelId="{C6D30253-62A2-43BC-82F0-A8F6FDF79CDD}" type="presParOf" srcId="{B6717A1B-943B-43A0-8703-88F1076CBB46}" destId="{9A7B760E-CE1E-45C4-BBA1-0A2FB3C05E36}" srcOrd="2" destOrd="0" presId="urn:microsoft.com/office/officeart/2018/2/layout/IconVerticalSolidList"/>
    <dgm:cxn modelId="{C4846283-5217-4D58-BC17-C271F00D58D9}" type="presParOf" srcId="{9A7B760E-CE1E-45C4-BBA1-0A2FB3C05E36}" destId="{270CE7A3-555F-4319-9E57-3C267F75BDA1}" srcOrd="0" destOrd="0" presId="urn:microsoft.com/office/officeart/2018/2/layout/IconVerticalSolidList"/>
    <dgm:cxn modelId="{36C5DFF4-C92F-4E61-9607-C202BFE664F8}" type="presParOf" srcId="{9A7B760E-CE1E-45C4-BBA1-0A2FB3C05E36}" destId="{A38115A4-BB4C-4292-BAE0-620185C8A694}" srcOrd="1" destOrd="0" presId="urn:microsoft.com/office/officeart/2018/2/layout/IconVerticalSolidList"/>
    <dgm:cxn modelId="{F33B168B-4CA7-42EC-B0A6-6F95757833B2}" type="presParOf" srcId="{9A7B760E-CE1E-45C4-BBA1-0A2FB3C05E36}" destId="{9C42133A-B6D2-43D0-B796-35CA286F32A3}" srcOrd="2" destOrd="0" presId="urn:microsoft.com/office/officeart/2018/2/layout/IconVerticalSolidList"/>
    <dgm:cxn modelId="{A5B2A088-D718-4945-A300-0876FD7EE4F9}" type="presParOf" srcId="{9A7B760E-CE1E-45C4-BBA1-0A2FB3C05E36}" destId="{72594BAA-5C70-4385-9034-2CFE85FE7666}" srcOrd="3" destOrd="0" presId="urn:microsoft.com/office/officeart/2018/2/layout/IconVerticalSolidList"/>
    <dgm:cxn modelId="{7EDF2866-FC0A-45B0-9830-F3E9BB9EAB45}" type="presParOf" srcId="{B6717A1B-943B-43A0-8703-88F1076CBB46}" destId="{5C7998DA-F41F-4CF5-833D-9BE27BD72A25}" srcOrd="3" destOrd="0" presId="urn:microsoft.com/office/officeart/2018/2/layout/IconVerticalSolidList"/>
    <dgm:cxn modelId="{3F1AC165-70D6-482C-8F5C-AB18535F29BD}" type="presParOf" srcId="{B6717A1B-943B-43A0-8703-88F1076CBB46}" destId="{630FAEC7-7C3C-4885-B1E9-2727F7EF1B74}" srcOrd="4" destOrd="0" presId="urn:microsoft.com/office/officeart/2018/2/layout/IconVerticalSolidList"/>
    <dgm:cxn modelId="{3B3B9E0F-C12A-4729-9D69-2A0C0C8C91E1}" type="presParOf" srcId="{630FAEC7-7C3C-4885-B1E9-2727F7EF1B74}" destId="{1ED4ECDB-BA1C-4929-B037-F32327D5C67A}" srcOrd="0" destOrd="0" presId="urn:microsoft.com/office/officeart/2018/2/layout/IconVerticalSolidList"/>
    <dgm:cxn modelId="{EE2B008C-D03E-4118-A361-3D86E30A1E88}" type="presParOf" srcId="{630FAEC7-7C3C-4885-B1E9-2727F7EF1B74}" destId="{658DD880-D434-410E-A8E5-21B4A3BF8410}" srcOrd="1" destOrd="0" presId="urn:microsoft.com/office/officeart/2018/2/layout/IconVerticalSolidList"/>
    <dgm:cxn modelId="{6CEB0358-17F6-46C3-B6CF-D3CFE52288E1}" type="presParOf" srcId="{630FAEC7-7C3C-4885-B1E9-2727F7EF1B74}" destId="{3589A8EF-7DBA-40F7-8E47-0D78FAEE5393}" srcOrd="2" destOrd="0" presId="urn:microsoft.com/office/officeart/2018/2/layout/IconVerticalSolidList"/>
    <dgm:cxn modelId="{8F06D93D-A303-4264-A9A8-86CA0B74C31C}" type="presParOf" srcId="{630FAEC7-7C3C-4885-B1E9-2727F7EF1B74}" destId="{E3348714-EA98-4604-9921-0C54B34FD351}" srcOrd="3" destOrd="0" presId="urn:microsoft.com/office/officeart/2018/2/layout/IconVerticalSolidList"/>
    <dgm:cxn modelId="{954F62CF-58C9-475E-B19B-EF5499BC3462}" type="presParOf" srcId="{B6717A1B-943B-43A0-8703-88F1076CBB46}" destId="{8D763A4B-8C84-4334-90D9-A1C164AD5F4C}" srcOrd="5" destOrd="0" presId="urn:microsoft.com/office/officeart/2018/2/layout/IconVerticalSolidList"/>
    <dgm:cxn modelId="{5278F8CA-2002-4806-9D96-8FA18F3D011B}" type="presParOf" srcId="{B6717A1B-943B-43A0-8703-88F1076CBB46}" destId="{565DC364-0E1D-488A-9233-C865D2C55BF9}" srcOrd="6" destOrd="0" presId="urn:microsoft.com/office/officeart/2018/2/layout/IconVerticalSolidList"/>
    <dgm:cxn modelId="{1B85E79A-83C2-476D-97C6-C0B5A0003380}" type="presParOf" srcId="{565DC364-0E1D-488A-9233-C865D2C55BF9}" destId="{8F8E66BA-5D7A-4FB7-9B12-1912950AE0FB}" srcOrd="0" destOrd="0" presId="urn:microsoft.com/office/officeart/2018/2/layout/IconVerticalSolidList"/>
    <dgm:cxn modelId="{FC0455A6-C41B-4D77-826A-842FBA507C31}" type="presParOf" srcId="{565DC364-0E1D-488A-9233-C865D2C55BF9}" destId="{EF6DAC04-235F-4680-B770-E80F1279541A}" srcOrd="1" destOrd="0" presId="urn:microsoft.com/office/officeart/2018/2/layout/IconVerticalSolidList"/>
    <dgm:cxn modelId="{1704C617-EF44-45C9-AB21-FE6383B9CD7E}" type="presParOf" srcId="{565DC364-0E1D-488A-9233-C865D2C55BF9}" destId="{0B21B20B-97C8-42C4-B8FD-DDF99E45DEA4}" srcOrd="2" destOrd="0" presId="urn:microsoft.com/office/officeart/2018/2/layout/IconVerticalSolidList"/>
    <dgm:cxn modelId="{9BC85E6F-5C3C-4D93-A9DB-ECDAEBF33AC2}" type="presParOf" srcId="{565DC364-0E1D-488A-9233-C865D2C55BF9}" destId="{0250997A-29DC-419E-AA9D-75A5A4E1136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EF123E-F397-49CD-B68E-CE33F540EDE6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88B3A00-2E49-4B5A-9A81-CF3CB507D2F3}">
      <dgm:prSet/>
      <dgm:spPr/>
      <dgm:t>
        <a:bodyPr/>
        <a:lstStyle/>
        <a:p>
          <a:pPr>
            <a:defRPr cap="all"/>
          </a:pPr>
          <a:r>
            <a:rPr lang="en-US"/>
            <a:t>Understanding of the IoT</a:t>
          </a:r>
        </a:p>
      </dgm:t>
    </dgm:pt>
    <dgm:pt modelId="{C5232CEC-B2C7-4462-A8EB-37C253F7612E}" type="parTrans" cxnId="{C9C123EC-60EA-42EA-A8D0-2109ADC06C0B}">
      <dgm:prSet/>
      <dgm:spPr/>
      <dgm:t>
        <a:bodyPr/>
        <a:lstStyle/>
        <a:p>
          <a:endParaRPr lang="en-US"/>
        </a:p>
      </dgm:t>
    </dgm:pt>
    <dgm:pt modelId="{4DAA24A0-22F6-4A0F-94BE-37A93427D4C7}" type="sibTrans" cxnId="{C9C123EC-60EA-42EA-A8D0-2109ADC06C0B}">
      <dgm:prSet/>
      <dgm:spPr/>
      <dgm:t>
        <a:bodyPr/>
        <a:lstStyle/>
        <a:p>
          <a:endParaRPr lang="en-US"/>
        </a:p>
      </dgm:t>
    </dgm:pt>
    <dgm:pt modelId="{D07F1B6F-904E-4BBE-A53E-DAA383E851E1}">
      <dgm:prSet/>
      <dgm:spPr/>
      <dgm:t>
        <a:bodyPr/>
        <a:lstStyle/>
        <a:p>
          <a:pPr>
            <a:defRPr cap="all"/>
          </a:pPr>
          <a:r>
            <a:rPr lang="en-US"/>
            <a:t>Hardware/Device Knowledge</a:t>
          </a:r>
        </a:p>
      </dgm:t>
    </dgm:pt>
    <dgm:pt modelId="{4A94D909-180C-45B3-8C76-667CBED62772}" type="parTrans" cxnId="{6B5CEE8E-E59E-4392-9CD8-616DE2E3951A}">
      <dgm:prSet/>
      <dgm:spPr/>
      <dgm:t>
        <a:bodyPr/>
        <a:lstStyle/>
        <a:p>
          <a:endParaRPr lang="en-US"/>
        </a:p>
      </dgm:t>
    </dgm:pt>
    <dgm:pt modelId="{F9AF1D43-D1AD-4D1B-B5A5-09B65DAC51BB}" type="sibTrans" cxnId="{6B5CEE8E-E59E-4392-9CD8-616DE2E3951A}">
      <dgm:prSet/>
      <dgm:spPr/>
      <dgm:t>
        <a:bodyPr/>
        <a:lstStyle/>
        <a:p>
          <a:endParaRPr lang="en-US"/>
        </a:p>
      </dgm:t>
    </dgm:pt>
    <dgm:pt modelId="{6C59BD04-7333-4C14-9FAD-1BB5301EDD41}">
      <dgm:prSet/>
      <dgm:spPr/>
      <dgm:t>
        <a:bodyPr/>
        <a:lstStyle/>
        <a:p>
          <a:pPr>
            <a:defRPr cap="all"/>
          </a:pPr>
          <a:r>
            <a:rPr lang="en-US"/>
            <a:t>Networking/Connectivity Ability</a:t>
          </a:r>
        </a:p>
      </dgm:t>
    </dgm:pt>
    <dgm:pt modelId="{C6BB849E-691A-4128-98CE-9871CA119B23}" type="parTrans" cxnId="{D4E20BB4-734F-49A6-8D79-D0BCF0C7F9CF}">
      <dgm:prSet/>
      <dgm:spPr/>
      <dgm:t>
        <a:bodyPr/>
        <a:lstStyle/>
        <a:p>
          <a:endParaRPr lang="en-US"/>
        </a:p>
      </dgm:t>
    </dgm:pt>
    <dgm:pt modelId="{1A90BA1A-FC98-483D-963E-38681670225A}" type="sibTrans" cxnId="{D4E20BB4-734F-49A6-8D79-D0BCF0C7F9CF}">
      <dgm:prSet/>
      <dgm:spPr/>
      <dgm:t>
        <a:bodyPr/>
        <a:lstStyle/>
        <a:p>
          <a:endParaRPr lang="en-US"/>
        </a:p>
      </dgm:t>
    </dgm:pt>
    <dgm:pt modelId="{0726CA75-932B-4BDC-A1D2-3BC8CE19C9AF}">
      <dgm:prSet/>
      <dgm:spPr/>
      <dgm:t>
        <a:bodyPr/>
        <a:lstStyle/>
        <a:p>
          <a:pPr>
            <a:defRPr cap="all"/>
          </a:pPr>
          <a:r>
            <a:rPr lang="en-US"/>
            <a:t>Coding/Programming</a:t>
          </a:r>
        </a:p>
      </dgm:t>
    </dgm:pt>
    <dgm:pt modelId="{A57AB1CA-27AB-439F-81B6-BE635DC59987}" type="parTrans" cxnId="{53789A6A-9802-4B75-9B26-C834A0377F01}">
      <dgm:prSet/>
      <dgm:spPr/>
      <dgm:t>
        <a:bodyPr/>
        <a:lstStyle/>
        <a:p>
          <a:endParaRPr lang="en-US"/>
        </a:p>
      </dgm:t>
    </dgm:pt>
    <dgm:pt modelId="{58B492A4-3C88-4C03-B739-C7CC6B93E226}" type="sibTrans" cxnId="{53789A6A-9802-4B75-9B26-C834A0377F01}">
      <dgm:prSet/>
      <dgm:spPr/>
      <dgm:t>
        <a:bodyPr/>
        <a:lstStyle/>
        <a:p>
          <a:endParaRPr lang="en-US"/>
        </a:p>
      </dgm:t>
    </dgm:pt>
    <dgm:pt modelId="{823BB2E9-25BA-4B69-9FF5-9E0212AC58FC}">
      <dgm:prSet/>
      <dgm:spPr/>
      <dgm:t>
        <a:bodyPr/>
        <a:lstStyle/>
        <a:p>
          <a:pPr>
            <a:defRPr cap="all"/>
          </a:pPr>
          <a:r>
            <a:rPr lang="en-US"/>
            <a:t>Operating System Fundamentals</a:t>
          </a:r>
        </a:p>
      </dgm:t>
    </dgm:pt>
    <dgm:pt modelId="{2CB178EC-2119-414A-AA68-E4CD7E90C867}" type="parTrans" cxnId="{2F5D74A8-0AD7-4297-91FA-76DB621B0952}">
      <dgm:prSet/>
      <dgm:spPr/>
      <dgm:t>
        <a:bodyPr/>
        <a:lstStyle/>
        <a:p>
          <a:endParaRPr lang="en-US"/>
        </a:p>
      </dgm:t>
    </dgm:pt>
    <dgm:pt modelId="{78953159-BB0F-4AF9-9468-2A557E57B18F}" type="sibTrans" cxnId="{2F5D74A8-0AD7-4297-91FA-76DB621B0952}">
      <dgm:prSet/>
      <dgm:spPr/>
      <dgm:t>
        <a:bodyPr/>
        <a:lstStyle/>
        <a:p>
          <a:endParaRPr lang="en-US"/>
        </a:p>
      </dgm:t>
    </dgm:pt>
    <dgm:pt modelId="{43BF903C-FAEC-4837-AE36-443484F637DA}">
      <dgm:prSet/>
      <dgm:spPr/>
      <dgm:t>
        <a:bodyPr/>
        <a:lstStyle/>
        <a:p>
          <a:pPr>
            <a:defRPr cap="all"/>
          </a:pPr>
          <a:r>
            <a:rPr lang="en-US"/>
            <a:t>Automation</a:t>
          </a:r>
        </a:p>
      </dgm:t>
    </dgm:pt>
    <dgm:pt modelId="{A0E6ABB3-EC90-4CAA-9626-8A9751890B45}" type="parTrans" cxnId="{F5A4500E-2547-4242-95A4-0A63AC8A6908}">
      <dgm:prSet/>
      <dgm:spPr/>
      <dgm:t>
        <a:bodyPr/>
        <a:lstStyle/>
        <a:p>
          <a:endParaRPr lang="en-US"/>
        </a:p>
      </dgm:t>
    </dgm:pt>
    <dgm:pt modelId="{44E1610B-D101-4F07-A173-9B16D966B306}" type="sibTrans" cxnId="{F5A4500E-2547-4242-95A4-0A63AC8A6908}">
      <dgm:prSet/>
      <dgm:spPr/>
      <dgm:t>
        <a:bodyPr/>
        <a:lstStyle/>
        <a:p>
          <a:endParaRPr lang="en-US"/>
        </a:p>
      </dgm:t>
    </dgm:pt>
    <dgm:pt modelId="{7213020D-B0FE-48C8-AFEA-979615B4BD7C}">
      <dgm:prSet/>
      <dgm:spPr/>
      <dgm:t>
        <a:bodyPr/>
        <a:lstStyle/>
        <a:p>
          <a:pPr>
            <a:defRPr cap="all"/>
          </a:pPr>
          <a:r>
            <a:rPr lang="en-US"/>
            <a:t>Security Awareness</a:t>
          </a:r>
        </a:p>
      </dgm:t>
    </dgm:pt>
    <dgm:pt modelId="{60662CFE-C242-4506-962F-E05DFCC3C387}" type="parTrans" cxnId="{93687B04-C07B-46A7-91D1-D72C977D1921}">
      <dgm:prSet/>
      <dgm:spPr/>
      <dgm:t>
        <a:bodyPr/>
        <a:lstStyle/>
        <a:p>
          <a:endParaRPr lang="en-US"/>
        </a:p>
      </dgm:t>
    </dgm:pt>
    <dgm:pt modelId="{43366F97-839E-4A47-A0BE-A2E4026A9BEF}" type="sibTrans" cxnId="{93687B04-C07B-46A7-91D1-D72C977D1921}">
      <dgm:prSet/>
      <dgm:spPr/>
      <dgm:t>
        <a:bodyPr/>
        <a:lstStyle/>
        <a:p>
          <a:endParaRPr lang="en-US"/>
        </a:p>
      </dgm:t>
    </dgm:pt>
    <dgm:pt modelId="{B4B0AB66-8510-49D1-9B1C-2909CF7628D0}" type="pres">
      <dgm:prSet presAssocID="{14EF123E-F397-49CD-B68E-CE33F540EDE6}" presName="root" presStyleCnt="0">
        <dgm:presLayoutVars>
          <dgm:dir/>
          <dgm:resizeHandles val="exact"/>
        </dgm:presLayoutVars>
      </dgm:prSet>
      <dgm:spPr/>
    </dgm:pt>
    <dgm:pt modelId="{696091D4-303E-42DA-96EE-45084A11D93A}" type="pres">
      <dgm:prSet presAssocID="{988B3A00-2E49-4B5A-9A81-CF3CB507D2F3}" presName="compNode" presStyleCnt="0"/>
      <dgm:spPr/>
    </dgm:pt>
    <dgm:pt modelId="{AAB50DA0-C61B-4CC2-9560-A451F9A00729}" type="pres">
      <dgm:prSet presAssocID="{988B3A00-2E49-4B5A-9A81-CF3CB507D2F3}" presName="iconBgRect" presStyleLbl="bgShp" presStyleIdx="0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44EC9374-F5F0-48CF-AD91-24EC98259488}" type="pres">
      <dgm:prSet presAssocID="{988B3A00-2E49-4B5A-9A81-CF3CB507D2F3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D1D62439-E41C-4C92-9930-25B63C4B06C7}" type="pres">
      <dgm:prSet presAssocID="{988B3A00-2E49-4B5A-9A81-CF3CB507D2F3}" presName="spaceRect" presStyleCnt="0"/>
      <dgm:spPr/>
    </dgm:pt>
    <dgm:pt modelId="{C56538C2-EC71-4357-A4EE-F300FBB86AD2}" type="pres">
      <dgm:prSet presAssocID="{988B3A00-2E49-4B5A-9A81-CF3CB507D2F3}" presName="textRect" presStyleLbl="revTx" presStyleIdx="0" presStyleCnt="7">
        <dgm:presLayoutVars>
          <dgm:chMax val="1"/>
          <dgm:chPref val="1"/>
        </dgm:presLayoutVars>
      </dgm:prSet>
      <dgm:spPr/>
    </dgm:pt>
    <dgm:pt modelId="{9285D176-D416-4FB8-AC1F-139DE3DAA66C}" type="pres">
      <dgm:prSet presAssocID="{4DAA24A0-22F6-4A0F-94BE-37A93427D4C7}" presName="sibTrans" presStyleCnt="0"/>
      <dgm:spPr/>
    </dgm:pt>
    <dgm:pt modelId="{B5FE8697-760E-4366-BFF5-DBF8D8CA93EB}" type="pres">
      <dgm:prSet presAssocID="{D07F1B6F-904E-4BBE-A53E-DAA383E851E1}" presName="compNode" presStyleCnt="0"/>
      <dgm:spPr/>
    </dgm:pt>
    <dgm:pt modelId="{AECAADCC-3CDC-4D43-98B4-52E90DBB5F57}" type="pres">
      <dgm:prSet presAssocID="{D07F1B6F-904E-4BBE-A53E-DAA383E851E1}" presName="iconBgRect" presStyleLbl="bgShp" presStyleIdx="1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BE345471-8B36-44E3-A298-81BAFD1AC06A}" type="pres">
      <dgm:prSet presAssocID="{D07F1B6F-904E-4BBE-A53E-DAA383E851E1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2BBCB3E1-64F3-4292-BCB7-9B3003DE96EB}" type="pres">
      <dgm:prSet presAssocID="{D07F1B6F-904E-4BBE-A53E-DAA383E851E1}" presName="spaceRect" presStyleCnt="0"/>
      <dgm:spPr/>
    </dgm:pt>
    <dgm:pt modelId="{8B6D6214-8CBC-42E0-A2B6-13300BA30B09}" type="pres">
      <dgm:prSet presAssocID="{D07F1B6F-904E-4BBE-A53E-DAA383E851E1}" presName="textRect" presStyleLbl="revTx" presStyleIdx="1" presStyleCnt="7">
        <dgm:presLayoutVars>
          <dgm:chMax val="1"/>
          <dgm:chPref val="1"/>
        </dgm:presLayoutVars>
      </dgm:prSet>
      <dgm:spPr/>
    </dgm:pt>
    <dgm:pt modelId="{2EC3B3E4-CA5D-45A9-86D9-216F89E9E3D1}" type="pres">
      <dgm:prSet presAssocID="{F9AF1D43-D1AD-4D1B-B5A5-09B65DAC51BB}" presName="sibTrans" presStyleCnt="0"/>
      <dgm:spPr/>
    </dgm:pt>
    <dgm:pt modelId="{3DB1B401-4131-4662-AA2F-A1C4AF74A437}" type="pres">
      <dgm:prSet presAssocID="{6C59BD04-7333-4C14-9FAD-1BB5301EDD41}" presName="compNode" presStyleCnt="0"/>
      <dgm:spPr/>
    </dgm:pt>
    <dgm:pt modelId="{A6EBA6CF-E2BB-4217-A442-E8A6CF853EBF}" type="pres">
      <dgm:prSet presAssocID="{6C59BD04-7333-4C14-9FAD-1BB5301EDD41}" presName="iconBgRect" presStyleLbl="bgShp" presStyleIdx="2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5E5F44AF-8E7D-4A81-ABBC-28FFA34DEF1A}" type="pres">
      <dgm:prSet presAssocID="{6C59BD04-7333-4C14-9FAD-1BB5301EDD41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77C22C30-9F13-444C-A2B2-5F03B0A6D5BA}" type="pres">
      <dgm:prSet presAssocID="{6C59BD04-7333-4C14-9FAD-1BB5301EDD41}" presName="spaceRect" presStyleCnt="0"/>
      <dgm:spPr/>
    </dgm:pt>
    <dgm:pt modelId="{B51110C1-B9EC-4B3C-B202-DBF5066526F4}" type="pres">
      <dgm:prSet presAssocID="{6C59BD04-7333-4C14-9FAD-1BB5301EDD41}" presName="textRect" presStyleLbl="revTx" presStyleIdx="2" presStyleCnt="7">
        <dgm:presLayoutVars>
          <dgm:chMax val="1"/>
          <dgm:chPref val="1"/>
        </dgm:presLayoutVars>
      </dgm:prSet>
      <dgm:spPr/>
    </dgm:pt>
    <dgm:pt modelId="{B80EABC4-0601-496E-9B20-5955DB96C9BB}" type="pres">
      <dgm:prSet presAssocID="{1A90BA1A-FC98-483D-963E-38681670225A}" presName="sibTrans" presStyleCnt="0"/>
      <dgm:spPr/>
    </dgm:pt>
    <dgm:pt modelId="{6B5D02AB-5C97-4320-A9C8-C9AB830A0162}" type="pres">
      <dgm:prSet presAssocID="{0726CA75-932B-4BDC-A1D2-3BC8CE19C9AF}" presName="compNode" presStyleCnt="0"/>
      <dgm:spPr/>
    </dgm:pt>
    <dgm:pt modelId="{06603187-C09E-465C-97E5-0F2BE003611B}" type="pres">
      <dgm:prSet presAssocID="{0726CA75-932B-4BDC-A1D2-3BC8CE19C9AF}" presName="iconBgRect" presStyleLbl="bgShp" presStyleIdx="3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D8482E7E-B1DB-40DE-A386-E676288A87F4}" type="pres">
      <dgm:prSet presAssocID="{0726CA75-932B-4BDC-A1D2-3BC8CE19C9AF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6CCF99BA-13FA-4B63-A61B-132ABFF44FD8}" type="pres">
      <dgm:prSet presAssocID="{0726CA75-932B-4BDC-A1D2-3BC8CE19C9AF}" presName="spaceRect" presStyleCnt="0"/>
      <dgm:spPr/>
    </dgm:pt>
    <dgm:pt modelId="{B5E41DAE-852A-4453-92F4-066A5042DDB7}" type="pres">
      <dgm:prSet presAssocID="{0726CA75-932B-4BDC-A1D2-3BC8CE19C9AF}" presName="textRect" presStyleLbl="revTx" presStyleIdx="3" presStyleCnt="7">
        <dgm:presLayoutVars>
          <dgm:chMax val="1"/>
          <dgm:chPref val="1"/>
        </dgm:presLayoutVars>
      </dgm:prSet>
      <dgm:spPr/>
    </dgm:pt>
    <dgm:pt modelId="{38960079-F89A-4B19-8F88-DCAAB52BAEA6}" type="pres">
      <dgm:prSet presAssocID="{58B492A4-3C88-4C03-B739-C7CC6B93E226}" presName="sibTrans" presStyleCnt="0"/>
      <dgm:spPr/>
    </dgm:pt>
    <dgm:pt modelId="{A9CFAD25-4DE4-4BE6-8532-E692409B3535}" type="pres">
      <dgm:prSet presAssocID="{823BB2E9-25BA-4B69-9FF5-9E0212AC58FC}" presName="compNode" presStyleCnt="0"/>
      <dgm:spPr/>
    </dgm:pt>
    <dgm:pt modelId="{247765C2-38D1-44A9-92CB-152B248FCD8E}" type="pres">
      <dgm:prSet presAssocID="{823BB2E9-25BA-4B69-9FF5-9E0212AC58FC}" presName="iconBgRect" presStyleLbl="bgShp" presStyleIdx="4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420818F1-413C-4374-9B48-BF7795F83A5B}" type="pres">
      <dgm:prSet presAssocID="{823BB2E9-25BA-4B69-9FF5-9E0212AC58FC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3F173DBF-1E55-4459-9566-EBC4703A6AE9}" type="pres">
      <dgm:prSet presAssocID="{823BB2E9-25BA-4B69-9FF5-9E0212AC58FC}" presName="spaceRect" presStyleCnt="0"/>
      <dgm:spPr/>
    </dgm:pt>
    <dgm:pt modelId="{423F6D7D-4A42-437F-9E37-75065CECF2D1}" type="pres">
      <dgm:prSet presAssocID="{823BB2E9-25BA-4B69-9FF5-9E0212AC58FC}" presName="textRect" presStyleLbl="revTx" presStyleIdx="4" presStyleCnt="7">
        <dgm:presLayoutVars>
          <dgm:chMax val="1"/>
          <dgm:chPref val="1"/>
        </dgm:presLayoutVars>
      </dgm:prSet>
      <dgm:spPr/>
    </dgm:pt>
    <dgm:pt modelId="{B76626BE-8577-4991-9611-EB3760CE987B}" type="pres">
      <dgm:prSet presAssocID="{78953159-BB0F-4AF9-9468-2A557E57B18F}" presName="sibTrans" presStyleCnt="0"/>
      <dgm:spPr/>
    </dgm:pt>
    <dgm:pt modelId="{208AB71D-E88D-4557-A9F3-31A66F800FC7}" type="pres">
      <dgm:prSet presAssocID="{43BF903C-FAEC-4837-AE36-443484F637DA}" presName="compNode" presStyleCnt="0"/>
      <dgm:spPr/>
    </dgm:pt>
    <dgm:pt modelId="{F818F252-2897-48BB-86FE-309FFD9BF45D}" type="pres">
      <dgm:prSet presAssocID="{43BF903C-FAEC-4837-AE36-443484F637DA}" presName="iconBgRect" presStyleLbl="bgShp" presStyleIdx="5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1F94EC30-670B-4505-B74B-C1E5A9A58732}" type="pres">
      <dgm:prSet presAssocID="{43BF903C-FAEC-4837-AE36-443484F637DA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2C5AA93E-EF45-45FF-A6AF-2C65DCC8A734}" type="pres">
      <dgm:prSet presAssocID="{43BF903C-FAEC-4837-AE36-443484F637DA}" presName="spaceRect" presStyleCnt="0"/>
      <dgm:spPr/>
    </dgm:pt>
    <dgm:pt modelId="{1D220FC1-94A1-442E-B201-0BBF05058C3E}" type="pres">
      <dgm:prSet presAssocID="{43BF903C-FAEC-4837-AE36-443484F637DA}" presName="textRect" presStyleLbl="revTx" presStyleIdx="5" presStyleCnt="7">
        <dgm:presLayoutVars>
          <dgm:chMax val="1"/>
          <dgm:chPref val="1"/>
        </dgm:presLayoutVars>
      </dgm:prSet>
      <dgm:spPr/>
    </dgm:pt>
    <dgm:pt modelId="{7DCA1C25-1666-4AB4-A0A9-6AEA49F130B4}" type="pres">
      <dgm:prSet presAssocID="{44E1610B-D101-4F07-A173-9B16D966B306}" presName="sibTrans" presStyleCnt="0"/>
      <dgm:spPr/>
    </dgm:pt>
    <dgm:pt modelId="{A6EDD288-E015-408C-8E38-2736AF1BA32E}" type="pres">
      <dgm:prSet presAssocID="{7213020D-B0FE-48C8-AFEA-979615B4BD7C}" presName="compNode" presStyleCnt="0"/>
      <dgm:spPr/>
    </dgm:pt>
    <dgm:pt modelId="{AD8604E9-5B1F-42FB-A53C-26B2E631C5BC}" type="pres">
      <dgm:prSet presAssocID="{7213020D-B0FE-48C8-AFEA-979615B4BD7C}" presName="iconBgRect" presStyleLbl="bgShp" presStyleIdx="6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256D7457-7289-4B65-A862-5DC5440F7C8D}" type="pres">
      <dgm:prSet presAssocID="{7213020D-B0FE-48C8-AFEA-979615B4BD7C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C85CE265-A668-44C8-B879-CDBCF8570238}" type="pres">
      <dgm:prSet presAssocID="{7213020D-B0FE-48C8-AFEA-979615B4BD7C}" presName="spaceRect" presStyleCnt="0"/>
      <dgm:spPr/>
    </dgm:pt>
    <dgm:pt modelId="{C88AA1EE-F046-4761-A4DB-1C0C2607747F}" type="pres">
      <dgm:prSet presAssocID="{7213020D-B0FE-48C8-AFEA-979615B4BD7C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93687B04-C07B-46A7-91D1-D72C977D1921}" srcId="{14EF123E-F397-49CD-B68E-CE33F540EDE6}" destId="{7213020D-B0FE-48C8-AFEA-979615B4BD7C}" srcOrd="6" destOrd="0" parTransId="{60662CFE-C242-4506-962F-E05DFCC3C387}" sibTransId="{43366F97-839E-4A47-A0BE-A2E4026A9BEF}"/>
    <dgm:cxn modelId="{F5A4500E-2547-4242-95A4-0A63AC8A6908}" srcId="{14EF123E-F397-49CD-B68E-CE33F540EDE6}" destId="{43BF903C-FAEC-4837-AE36-443484F637DA}" srcOrd="5" destOrd="0" parTransId="{A0E6ABB3-EC90-4CAA-9626-8A9751890B45}" sibTransId="{44E1610B-D101-4F07-A173-9B16D966B306}"/>
    <dgm:cxn modelId="{E1B45A13-F95F-4515-BFFE-CF2EF23147B2}" type="presOf" srcId="{7213020D-B0FE-48C8-AFEA-979615B4BD7C}" destId="{C88AA1EE-F046-4761-A4DB-1C0C2607747F}" srcOrd="0" destOrd="0" presId="urn:microsoft.com/office/officeart/2018/5/layout/IconLeafLabelList"/>
    <dgm:cxn modelId="{0DA86C1A-290E-4FE0-94E4-6DB127DA7477}" type="presOf" srcId="{6C59BD04-7333-4C14-9FAD-1BB5301EDD41}" destId="{B51110C1-B9EC-4B3C-B202-DBF5066526F4}" srcOrd="0" destOrd="0" presId="urn:microsoft.com/office/officeart/2018/5/layout/IconLeafLabelList"/>
    <dgm:cxn modelId="{856DEE1E-F850-484A-B3FC-886321167F0E}" type="presOf" srcId="{0726CA75-932B-4BDC-A1D2-3BC8CE19C9AF}" destId="{B5E41DAE-852A-4453-92F4-066A5042DDB7}" srcOrd="0" destOrd="0" presId="urn:microsoft.com/office/officeart/2018/5/layout/IconLeafLabelList"/>
    <dgm:cxn modelId="{C3D0262C-DB60-4B85-A3AD-A1A310C09F48}" type="presOf" srcId="{14EF123E-F397-49CD-B68E-CE33F540EDE6}" destId="{B4B0AB66-8510-49D1-9B1C-2909CF7628D0}" srcOrd="0" destOrd="0" presId="urn:microsoft.com/office/officeart/2018/5/layout/IconLeafLabelList"/>
    <dgm:cxn modelId="{6299DC5E-46E0-4799-A37C-88A11F74554E}" type="presOf" srcId="{D07F1B6F-904E-4BBE-A53E-DAA383E851E1}" destId="{8B6D6214-8CBC-42E0-A2B6-13300BA30B09}" srcOrd="0" destOrd="0" presId="urn:microsoft.com/office/officeart/2018/5/layout/IconLeafLabelList"/>
    <dgm:cxn modelId="{53789A6A-9802-4B75-9B26-C834A0377F01}" srcId="{14EF123E-F397-49CD-B68E-CE33F540EDE6}" destId="{0726CA75-932B-4BDC-A1D2-3BC8CE19C9AF}" srcOrd="3" destOrd="0" parTransId="{A57AB1CA-27AB-439F-81B6-BE635DC59987}" sibTransId="{58B492A4-3C88-4C03-B739-C7CC6B93E226}"/>
    <dgm:cxn modelId="{26EFC558-BC4B-4BE8-8118-DF3AF423AE79}" type="presOf" srcId="{43BF903C-FAEC-4837-AE36-443484F637DA}" destId="{1D220FC1-94A1-442E-B201-0BBF05058C3E}" srcOrd="0" destOrd="0" presId="urn:microsoft.com/office/officeart/2018/5/layout/IconLeafLabelList"/>
    <dgm:cxn modelId="{6B5CEE8E-E59E-4392-9CD8-616DE2E3951A}" srcId="{14EF123E-F397-49CD-B68E-CE33F540EDE6}" destId="{D07F1B6F-904E-4BBE-A53E-DAA383E851E1}" srcOrd="1" destOrd="0" parTransId="{4A94D909-180C-45B3-8C76-667CBED62772}" sibTransId="{F9AF1D43-D1AD-4D1B-B5A5-09B65DAC51BB}"/>
    <dgm:cxn modelId="{2F5D74A8-0AD7-4297-91FA-76DB621B0952}" srcId="{14EF123E-F397-49CD-B68E-CE33F540EDE6}" destId="{823BB2E9-25BA-4B69-9FF5-9E0212AC58FC}" srcOrd="4" destOrd="0" parTransId="{2CB178EC-2119-414A-AA68-E4CD7E90C867}" sibTransId="{78953159-BB0F-4AF9-9468-2A557E57B18F}"/>
    <dgm:cxn modelId="{D4E20BB4-734F-49A6-8D79-D0BCF0C7F9CF}" srcId="{14EF123E-F397-49CD-B68E-CE33F540EDE6}" destId="{6C59BD04-7333-4C14-9FAD-1BB5301EDD41}" srcOrd="2" destOrd="0" parTransId="{C6BB849E-691A-4128-98CE-9871CA119B23}" sibTransId="{1A90BA1A-FC98-483D-963E-38681670225A}"/>
    <dgm:cxn modelId="{456626CF-0BE0-4015-9947-F0118088F1EF}" type="presOf" srcId="{823BB2E9-25BA-4B69-9FF5-9E0212AC58FC}" destId="{423F6D7D-4A42-437F-9E37-75065CECF2D1}" srcOrd="0" destOrd="0" presId="urn:microsoft.com/office/officeart/2018/5/layout/IconLeafLabelList"/>
    <dgm:cxn modelId="{C784E5CF-CB34-44A8-89A3-DEDE74AC6F5F}" type="presOf" srcId="{988B3A00-2E49-4B5A-9A81-CF3CB507D2F3}" destId="{C56538C2-EC71-4357-A4EE-F300FBB86AD2}" srcOrd="0" destOrd="0" presId="urn:microsoft.com/office/officeart/2018/5/layout/IconLeafLabelList"/>
    <dgm:cxn modelId="{C9C123EC-60EA-42EA-A8D0-2109ADC06C0B}" srcId="{14EF123E-F397-49CD-B68E-CE33F540EDE6}" destId="{988B3A00-2E49-4B5A-9A81-CF3CB507D2F3}" srcOrd="0" destOrd="0" parTransId="{C5232CEC-B2C7-4462-A8EB-37C253F7612E}" sibTransId="{4DAA24A0-22F6-4A0F-94BE-37A93427D4C7}"/>
    <dgm:cxn modelId="{0853075B-D3DB-4714-8ADA-D1D065D66399}" type="presParOf" srcId="{B4B0AB66-8510-49D1-9B1C-2909CF7628D0}" destId="{696091D4-303E-42DA-96EE-45084A11D93A}" srcOrd="0" destOrd="0" presId="urn:microsoft.com/office/officeart/2018/5/layout/IconLeafLabelList"/>
    <dgm:cxn modelId="{7F96AF63-69A4-42F5-B0E6-565D7E6F4DF8}" type="presParOf" srcId="{696091D4-303E-42DA-96EE-45084A11D93A}" destId="{AAB50DA0-C61B-4CC2-9560-A451F9A00729}" srcOrd="0" destOrd="0" presId="urn:microsoft.com/office/officeart/2018/5/layout/IconLeafLabelList"/>
    <dgm:cxn modelId="{C867F417-0225-4C2C-88A5-ACE48F462CC0}" type="presParOf" srcId="{696091D4-303E-42DA-96EE-45084A11D93A}" destId="{44EC9374-F5F0-48CF-AD91-24EC98259488}" srcOrd="1" destOrd="0" presId="urn:microsoft.com/office/officeart/2018/5/layout/IconLeafLabelList"/>
    <dgm:cxn modelId="{520DAE8E-1CC8-462E-8CAF-6F90A7A38BA6}" type="presParOf" srcId="{696091D4-303E-42DA-96EE-45084A11D93A}" destId="{D1D62439-E41C-4C92-9930-25B63C4B06C7}" srcOrd="2" destOrd="0" presId="urn:microsoft.com/office/officeart/2018/5/layout/IconLeafLabelList"/>
    <dgm:cxn modelId="{3F8F8DA2-8E17-435A-9A1D-C1336F41B632}" type="presParOf" srcId="{696091D4-303E-42DA-96EE-45084A11D93A}" destId="{C56538C2-EC71-4357-A4EE-F300FBB86AD2}" srcOrd="3" destOrd="0" presId="urn:microsoft.com/office/officeart/2018/5/layout/IconLeafLabelList"/>
    <dgm:cxn modelId="{A1AE03C8-5D84-494D-88DF-40AF7179F00F}" type="presParOf" srcId="{B4B0AB66-8510-49D1-9B1C-2909CF7628D0}" destId="{9285D176-D416-4FB8-AC1F-139DE3DAA66C}" srcOrd="1" destOrd="0" presId="urn:microsoft.com/office/officeart/2018/5/layout/IconLeafLabelList"/>
    <dgm:cxn modelId="{13E66CDF-6B1E-4C6C-9E92-7EDC70B9D81A}" type="presParOf" srcId="{B4B0AB66-8510-49D1-9B1C-2909CF7628D0}" destId="{B5FE8697-760E-4366-BFF5-DBF8D8CA93EB}" srcOrd="2" destOrd="0" presId="urn:microsoft.com/office/officeart/2018/5/layout/IconLeafLabelList"/>
    <dgm:cxn modelId="{0E865D92-B8D6-474F-AA72-65A25627788B}" type="presParOf" srcId="{B5FE8697-760E-4366-BFF5-DBF8D8CA93EB}" destId="{AECAADCC-3CDC-4D43-98B4-52E90DBB5F57}" srcOrd="0" destOrd="0" presId="urn:microsoft.com/office/officeart/2018/5/layout/IconLeafLabelList"/>
    <dgm:cxn modelId="{ABEA3695-50EA-4EF9-B94F-BC205C8B6B63}" type="presParOf" srcId="{B5FE8697-760E-4366-BFF5-DBF8D8CA93EB}" destId="{BE345471-8B36-44E3-A298-81BAFD1AC06A}" srcOrd="1" destOrd="0" presId="urn:microsoft.com/office/officeart/2018/5/layout/IconLeafLabelList"/>
    <dgm:cxn modelId="{A56BFEDA-EED0-4E16-9A1F-0B4C16FBFA91}" type="presParOf" srcId="{B5FE8697-760E-4366-BFF5-DBF8D8CA93EB}" destId="{2BBCB3E1-64F3-4292-BCB7-9B3003DE96EB}" srcOrd="2" destOrd="0" presId="urn:microsoft.com/office/officeart/2018/5/layout/IconLeafLabelList"/>
    <dgm:cxn modelId="{3014B597-39CB-48D4-A97B-298AB2722CC9}" type="presParOf" srcId="{B5FE8697-760E-4366-BFF5-DBF8D8CA93EB}" destId="{8B6D6214-8CBC-42E0-A2B6-13300BA30B09}" srcOrd="3" destOrd="0" presId="urn:microsoft.com/office/officeart/2018/5/layout/IconLeafLabelList"/>
    <dgm:cxn modelId="{1FC4434A-A8B4-4855-8D3C-075B954EC61D}" type="presParOf" srcId="{B4B0AB66-8510-49D1-9B1C-2909CF7628D0}" destId="{2EC3B3E4-CA5D-45A9-86D9-216F89E9E3D1}" srcOrd="3" destOrd="0" presId="urn:microsoft.com/office/officeart/2018/5/layout/IconLeafLabelList"/>
    <dgm:cxn modelId="{8598F1F0-3CBE-4F43-802D-F44A575D80D8}" type="presParOf" srcId="{B4B0AB66-8510-49D1-9B1C-2909CF7628D0}" destId="{3DB1B401-4131-4662-AA2F-A1C4AF74A437}" srcOrd="4" destOrd="0" presId="urn:microsoft.com/office/officeart/2018/5/layout/IconLeafLabelList"/>
    <dgm:cxn modelId="{E53D6EC1-0835-49FC-A6FB-F2593E8BAA89}" type="presParOf" srcId="{3DB1B401-4131-4662-AA2F-A1C4AF74A437}" destId="{A6EBA6CF-E2BB-4217-A442-E8A6CF853EBF}" srcOrd="0" destOrd="0" presId="urn:microsoft.com/office/officeart/2018/5/layout/IconLeafLabelList"/>
    <dgm:cxn modelId="{57C9A563-00B2-4DFD-BE56-721E9952C39B}" type="presParOf" srcId="{3DB1B401-4131-4662-AA2F-A1C4AF74A437}" destId="{5E5F44AF-8E7D-4A81-ABBC-28FFA34DEF1A}" srcOrd="1" destOrd="0" presId="urn:microsoft.com/office/officeart/2018/5/layout/IconLeafLabelList"/>
    <dgm:cxn modelId="{6CAAECF0-33C6-41B9-8E89-D26BBB8BE787}" type="presParOf" srcId="{3DB1B401-4131-4662-AA2F-A1C4AF74A437}" destId="{77C22C30-9F13-444C-A2B2-5F03B0A6D5BA}" srcOrd="2" destOrd="0" presId="urn:microsoft.com/office/officeart/2018/5/layout/IconLeafLabelList"/>
    <dgm:cxn modelId="{0D5B465F-9BC7-4B99-A180-9782F5A3AC0B}" type="presParOf" srcId="{3DB1B401-4131-4662-AA2F-A1C4AF74A437}" destId="{B51110C1-B9EC-4B3C-B202-DBF5066526F4}" srcOrd="3" destOrd="0" presId="urn:microsoft.com/office/officeart/2018/5/layout/IconLeafLabelList"/>
    <dgm:cxn modelId="{6099F084-BA16-42A5-8A60-02EBE7B0D4D3}" type="presParOf" srcId="{B4B0AB66-8510-49D1-9B1C-2909CF7628D0}" destId="{B80EABC4-0601-496E-9B20-5955DB96C9BB}" srcOrd="5" destOrd="0" presId="urn:microsoft.com/office/officeart/2018/5/layout/IconLeafLabelList"/>
    <dgm:cxn modelId="{D3244414-1D1A-45C1-B962-4507ED2D34E2}" type="presParOf" srcId="{B4B0AB66-8510-49D1-9B1C-2909CF7628D0}" destId="{6B5D02AB-5C97-4320-A9C8-C9AB830A0162}" srcOrd="6" destOrd="0" presId="urn:microsoft.com/office/officeart/2018/5/layout/IconLeafLabelList"/>
    <dgm:cxn modelId="{72A3409A-F073-4821-909C-803F96DA8AD6}" type="presParOf" srcId="{6B5D02AB-5C97-4320-A9C8-C9AB830A0162}" destId="{06603187-C09E-465C-97E5-0F2BE003611B}" srcOrd="0" destOrd="0" presId="urn:microsoft.com/office/officeart/2018/5/layout/IconLeafLabelList"/>
    <dgm:cxn modelId="{7E99F17D-FB0B-4D2A-9459-78C8AAA37EAD}" type="presParOf" srcId="{6B5D02AB-5C97-4320-A9C8-C9AB830A0162}" destId="{D8482E7E-B1DB-40DE-A386-E676288A87F4}" srcOrd="1" destOrd="0" presId="urn:microsoft.com/office/officeart/2018/5/layout/IconLeafLabelList"/>
    <dgm:cxn modelId="{7A4E4510-EFE4-4705-AF93-67EE0CD98680}" type="presParOf" srcId="{6B5D02AB-5C97-4320-A9C8-C9AB830A0162}" destId="{6CCF99BA-13FA-4B63-A61B-132ABFF44FD8}" srcOrd="2" destOrd="0" presId="urn:microsoft.com/office/officeart/2018/5/layout/IconLeafLabelList"/>
    <dgm:cxn modelId="{D07BA521-5C20-4324-8A61-797E08DEFD56}" type="presParOf" srcId="{6B5D02AB-5C97-4320-A9C8-C9AB830A0162}" destId="{B5E41DAE-852A-4453-92F4-066A5042DDB7}" srcOrd="3" destOrd="0" presId="urn:microsoft.com/office/officeart/2018/5/layout/IconLeafLabelList"/>
    <dgm:cxn modelId="{110DABFC-0348-47CD-8B30-DF73BAEB4D7C}" type="presParOf" srcId="{B4B0AB66-8510-49D1-9B1C-2909CF7628D0}" destId="{38960079-F89A-4B19-8F88-DCAAB52BAEA6}" srcOrd="7" destOrd="0" presId="urn:microsoft.com/office/officeart/2018/5/layout/IconLeafLabelList"/>
    <dgm:cxn modelId="{CE84A1E7-C7FE-464E-95B9-163A3F4D2391}" type="presParOf" srcId="{B4B0AB66-8510-49D1-9B1C-2909CF7628D0}" destId="{A9CFAD25-4DE4-4BE6-8532-E692409B3535}" srcOrd="8" destOrd="0" presId="urn:microsoft.com/office/officeart/2018/5/layout/IconLeafLabelList"/>
    <dgm:cxn modelId="{32967AEC-F4A6-4A24-9200-9E0C1AFFB637}" type="presParOf" srcId="{A9CFAD25-4DE4-4BE6-8532-E692409B3535}" destId="{247765C2-38D1-44A9-92CB-152B248FCD8E}" srcOrd="0" destOrd="0" presId="urn:microsoft.com/office/officeart/2018/5/layout/IconLeafLabelList"/>
    <dgm:cxn modelId="{B348339B-0846-497E-A04E-9B602F6B80D5}" type="presParOf" srcId="{A9CFAD25-4DE4-4BE6-8532-E692409B3535}" destId="{420818F1-413C-4374-9B48-BF7795F83A5B}" srcOrd="1" destOrd="0" presId="urn:microsoft.com/office/officeart/2018/5/layout/IconLeafLabelList"/>
    <dgm:cxn modelId="{980D3911-2B0F-4D38-89D3-402249420CC4}" type="presParOf" srcId="{A9CFAD25-4DE4-4BE6-8532-E692409B3535}" destId="{3F173DBF-1E55-4459-9566-EBC4703A6AE9}" srcOrd="2" destOrd="0" presId="urn:microsoft.com/office/officeart/2018/5/layout/IconLeafLabelList"/>
    <dgm:cxn modelId="{8C61D480-9C60-41DA-A0AD-2F8969E55474}" type="presParOf" srcId="{A9CFAD25-4DE4-4BE6-8532-E692409B3535}" destId="{423F6D7D-4A42-437F-9E37-75065CECF2D1}" srcOrd="3" destOrd="0" presId="urn:microsoft.com/office/officeart/2018/5/layout/IconLeafLabelList"/>
    <dgm:cxn modelId="{DFD49553-640B-4C19-B9AA-4DB7A8AB80E2}" type="presParOf" srcId="{B4B0AB66-8510-49D1-9B1C-2909CF7628D0}" destId="{B76626BE-8577-4991-9611-EB3760CE987B}" srcOrd="9" destOrd="0" presId="urn:microsoft.com/office/officeart/2018/5/layout/IconLeafLabelList"/>
    <dgm:cxn modelId="{EFFBB3F1-5071-4BE0-B918-7902883B6DB0}" type="presParOf" srcId="{B4B0AB66-8510-49D1-9B1C-2909CF7628D0}" destId="{208AB71D-E88D-4557-A9F3-31A66F800FC7}" srcOrd="10" destOrd="0" presId="urn:microsoft.com/office/officeart/2018/5/layout/IconLeafLabelList"/>
    <dgm:cxn modelId="{1A7746E9-69BF-41B7-8275-9AF74907372C}" type="presParOf" srcId="{208AB71D-E88D-4557-A9F3-31A66F800FC7}" destId="{F818F252-2897-48BB-86FE-309FFD9BF45D}" srcOrd="0" destOrd="0" presId="urn:microsoft.com/office/officeart/2018/5/layout/IconLeafLabelList"/>
    <dgm:cxn modelId="{AFA5EBB5-1381-4708-A5C5-F1F6788CAA6D}" type="presParOf" srcId="{208AB71D-E88D-4557-A9F3-31A66F800FC7}" destId="{1F94EC30-670B-4505-B74B-C1E5A9A58732}" srcOrd="1" destOrd="0" presId="urn:microsoft.com/office/officeart/2018/5/layout/IconLeafLabelList"/>
    <dgm:cxn modelId="{57ED7BA2-3130-4B69-89C5-87377C02B67F}" type="presParOf" srcId="{208AB71D-E88D-4557-A9F3-31A66F800FC7}" destId="{2C5AA93E-EF45-45FF-A6AF-2C65DCC8A734}" srcOrd="2" destOrd="0" presId="urn:microsoft.com/office/officeart/2018/5/layout/IconLeafLabelList"/>
    <dgm:cxn modelId="{FC64EA9D-54C4-4D64-BBA0-5BEFF8F65778}" type="presParOf" srcId="{208AB71D-E88D-4557-A9F3-31A66F800FC7}" destId="{1D220FC1-94A1-442E-B201-0BBF05058C3E}" srcOrd="3" destOrd="0" presId="urn:microsoft.com/office/officeart/2018/5/layout/IconLeafLabelList"/>
    <dgm:cxn modelId="{9259AF30-BE1F-45FE-AA9D-4A210EDF9189}" type="presParOf" srcId="{B4B0AB66-8510-49D1-9B1C-2909CF7628D0}" destId="{7DCA1C25-1666-4AB4-A0A9-6AEA49F130B4}" srcOrd="11" destOrd="0" presId="urn:microsoft.com/office/officeart/2018/5/layout/IconLeafLabelList"/>
    <dgm:cxn modelId="{B24DB907-E2FA-4678-B02D-116913FBD264}" type="presParOf" srcId="{B4B0AB66-8510-49D1-9B1C-2909CF7628D0}" destId="{A6EDD288-E015-408C-8E38-2736AF1BA32E}" srcOrd="12" destOrd="0" presId="urn:microsoft.com/office/officeart/2018/5/layout/IconLeafLabelList"/>
    <dgm:cxn modelId="{F27C5F81-C41B-462A-BED0-9C70FE1598F2}" type="presParOf" srcId="{A6EDD288-E015-408C-8E38-2736AF1BA32E}" destId="{AD8604E9-5B1F-42FB-A53C-26B2E631C5BC}" srcOrd="0" destOrd="0" presId="urn:microsoft.com/office/officeart/2018/5/layout/IconLeafLabelList"/>
    <dgm:cxn modelId="{EF13CAFD-7CF8-44EF-A2B5-B849020A2F91}" type="presParOf" srcId="{A6EDD288-E015-408C-8E38-2736AF1BA32E}" destId="{256D7457-7289-4B65-A862-5DC5440F7C8D}" srcOrd="1" destOrd="0" presId="urn:microsoft.com/office/officeart/2018/5/layout/IconLeafLabelList"/>
    <dgm:cxn modelId="{7B5C9C08-32A8-40A4-A8CE-D9B3E32F6B15}" type="presParOf" srcId="{A6EDD288-E015-408C-8E38-2736AF1BA32E}" destId="{C85CE265-A668-44C8-B879-CDBCF8570238}" srcOrd="2" destOrd="0" presId="urn:microsoft.com/office/officeart/2018/5/layout/IconLeafLabelList"/>
    <dgm:cxn modelId="{C15498EC-260A-4C9C-B53D-61779B3E070B}" type="presParOf" srcId="{A6EDD288-E015-408C-8E38-2736AF1BA32E}" destId="{C88AA1EE-F046-4761-A4DB-1C0C2607747F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CF623-A7C4-4CC1-A29B-7BCD20B82D7B}">
      <dsp:nvSpPr>
        <dsp:cNvPr id="0" name=""/>
        <dsp:cNvSpPr/>
      </dsp:nvSpPr>
      <dsp:spPr>
        <a:xfrm>
          <a:off x="0" y="1945"/>
          <a:ext cx="5906327" cy="9858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0F1918-90C8-4067-A632-A8C2FECB2170}">
      <dsp:nvSpPr>
        <dsp:cNvPr id="0" name=""/>
        <dsp:cNvSpPr/>
      </dsp:nvSpPr>
      <dsp:spPr>
        <a:xfrm>
          <a:off x="298217" y="223759"/>
          <a:ext cx="542213" cy="5422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024173-6EBF-4815-AD10-0ED7F23BA99B}">
      <dsp:nvSpPr>
        <dsp:cNvPr id="0" name=""/>
        <dsp:cNvSpPr/>
      </dsp:nvSpPr>
      <dsp:spPr>
        <a:xfrm>
          <a:off x="1138648" y="1945"/>
          <a:ext cx="4767679" cy="98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35" tIns="104335" rIns="104335" bIns="10433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Manipulating two breadboards for ESP32</a:t>
          </a:r>
        </a:p>
      </dsp:txBody>
      <dsp:txXfrm>
        <a:off x="1138648" y="1945"/>
        <a:ext cx="4767679" cy="985843"/>
      </dsp:txXfrm>
    </dsp:sp>
    <dsp:sp modelId="{270CE7A3-555F-4319-9E57-3C267F75BDA1}">
      <dsp:nvSpPr>
        <dsp:cNvPr id="0" name=""/>
        <dsp:cNvSpPr/>
      </dsp:nvSpPr>
      <dsp:spPr>
        <a:xfrm>
          <a:off x="0" y="1234249"/>
          <a:ext cx="5906327" cy="9858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115A4-BB4C-4292-BAE0-620185C8A694}">
      <dsp:nvSpPr>
        <dsp:cNvPr id="0" name=""/>
        <dsp:cNvSpPr/>
      </dsp:nvSpPr>
      <dsp:spPr>
        <a:xfrm>
          <a:off x="298217" y="1456063"/>
          <a:ext cx="542213" cy="5422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94BAA-5C70-4385-9034-2CFE85FE7666}">
      <dsp:nvSpPr>
        <dsp:cNvPr id="0" name=""/>
        <dsp:cNvSpPr/>
      </dsp:nvSpPr>
      <dsp:spPr>
        <a:xfrm>
          <a:off x="1138648" y="1234249"/>
          <a:ext cx="4767679" cy="98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35" tIns="104335" rIns="104335" bIns="10433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Determining correct placement for ESP32, button, LEDs, buzzer, and LCD display</a:t>
          </a:r>
        </a:p>
      </dsp:txBody>
      <dsp:txXfrm>
        <a:off x="1138648" y="1234249"/>
        <a:ext cx="4767679" cy="985843"/>
      </dsp:txXfrm>
    </dsp:sp>
    <dsp:sp modelId="{1ED4ECDB-BA1C-4929-B037-F32327D5C67A}">
      <dsp:nvSpPr>
        <dsp:cNvPr id="0" name=""/>
        <dsp:cNvSpPr/>
      </dsp:nvSpPr>
      <dsp:spPr>
        <a:xfrm>
          <a:off x="0" y="2466552"/>
          <a:ext cx="5906327" cy="9858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DD880-D434-410E-A8E5-21B4A3BF8410}">
      <dsp:nvSpPr>
        <dsp:cNvPr id="0" name=""/>
        <dsp:cNvSpPr/>
      </dsp:nvSpPr>
      <dsp:spPr>
        <a:xfrm>
          <a:off x="298217" y="2688367"/>
          <a:ext cx="542213" cy="5422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348714-EA98-4604-9921-0C54B34FD351}">
      <dsp:nvSpPr>
        <dsp:cNvPr id="0" name=""/>
        <dsp:cNvSpPr/>
      </dsp:nvSpPr>
      <dsp:spPr>
        <a:xfrm>
          <a:off x="1138648" y="2466552"/>
          <a:ext cx="4767679" cy="98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35" tIns="104335" rIns="104335" bIns="10433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Setting up correct libraries (LiquidCrystal I2C, PubSubClient, WiFi)</a:t>
          </a:r>
        </a:p>
      </dsp:txBody>
      <dsp:txXfrm>
        <a:off x="1138648" y="2466552"/>
        <a:ext cx="4767679" cy="985843"/>
      </dsp:txXfrm>
    </dsp:sp>
    <dsp:sp modelId="{8F8E66BA-5D7A-4FB7-9B12-1912950AE0FB}">
      <dsp:nvSpPr>
        <dsp:cNvPr id="0" name=""/>
        <dsp:cNvSpPr/>
      </dsp:nvSpPr>
      <dsp:spPr>
        <a:xfrm>
          <a:off x="0" y="3698856"/>
          <a:ext cx="5906327" cy="9858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DAC04-235F-4680-B770-E80F1279541A}">
      <dsp:nvSpPr>
        <dsp:cNvPr id="0" name=""/>
        <dsp:cNvSpPr/>
      </dsp:nvSpPr>
      <dsp:spPr>
        <a:xfrm>
          <a:off x="298217" y="3920671"/>
          <a:ext cx="542213" cy="5422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0997A-29DC-419E-AA9D-75A5A4E1136B}">
      <dsp:nvSpPr>
        <dsp:cNvPr id="0" name=""/>
        <dsp:cNvSpPr/>
      </dsp:nvSpPr>
      <dsp:spPr>
        <a:xfrm>
          <a:off x="1138648" y="3698856"/>
          <a:ext cx="4767679" cy="98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35" tIns="104335" rIns="104335" bIns="10433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Connecting IoT MQTT Panel with WiFi</a:t>
          </a:r>
        </a:p>
      </dsp:txBody>
      <dsp:txXfrm>
        <a:off x="1138648" y="3698856"/>
        <a:ext cx="4767679" cy="9858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50DA0-C61B-4CC2-9560-A451F9A00729}">
      <dsp:nvSpPr>
        <dsp:cNvPr id="0" name=""/>
        <dsp:cNvSpPr/>
      </dsp:nvSpPr>
      <dsp:spPr>
        <a:xfrm>
          <a:off x="256530" y="615129"/>
          <a:ext cx="795621" cy="79562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C9374-F5F0-48CF-AD91-24EC98259488}">
      <dsp:nvSpPr>
        <dsp:cNvPr id="0" name=""/>
        <dsp:cNvSpPr/>
      </dsp:nvSpPr>
      <dsp:spPr>
        <a:xfrm>
          <a:off x="426088" y="784687"/>
          <a:ext cx="456503" cy="4565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538C2-EC71-4357-A4EE-F300FBB86AD2}">
      <dsp:nvSpPr>
        <dsp:cNvPr id="0" name=""/>
        <dsp:cNvSpPr/>
      </dsp:nvSpPr>
      <dsp:spPr>
        <a:xfrm>
          <a:off x="2192" y="1658566"/>
          <a:ext cx="1304296" cy="52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Understanding of the IoT</a:t>
          </a:r>
        </a:p>
      </dsp:txBody>
      <dsp:txXfrm>
        <a:off x="2192" y="1658566"/>
        <a:ext cx="1304296" cy="521718"/>
      </dsp:txXfrm>
    </dsp:sp>
    <dsp:sp modelId="{AECAADCC-3CDC-4D43-98B4-52E90DBB5F57}">
      <dsp:nvSpPr>
        <dsp:cNvPr id="0" name=""/>
        <dsp:cNvSpPr/>
      </dsp:nvSpPr>
      <dsp:spPr>
        <a:xfrm>
          <a:off x="1789079" y="615129"/>
          <a:ext cx="795621" cy="795621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345471-8B36-44E3-A298-81BAFD1AC06A}">
      <dsp:nvSpPr>
        <dsp:cNvPr id="0" name=""/>
        <dsp:cNvSpPr/>
      </dsp:nvSpPr>
      <dsp:spPr>
        <a:xfrm>
          <a:off x="1958637" y="784687"/>
          <a:ext cx="456503" cy="4565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D6214-8CBC-42E0-A2B6-13300BA30B09}">
      <dsp:nvSpPr>
        <dsp:cNvPr id="0" name=""/>
        <dsp:cNvSpPr/>
      </dsp:nvSpPr>
      <dsp:spPr>
        <a:xfrm>
          <a:off x="1534741" y="1658566"/>
          <a:ext cx="1304296" cy="52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Hardware/Device Knowledge</a:t>
          </a:r>
        </a:p>
      </dsp:txBody>
      <dsp:txXfrm>
        <a:off x="1534741" y="1658566"/>
        <a:ext cx="1304296" cy="521718"/>
      </dsp:txXfrm>
    </dsp:sp>
    <dsp:sp modelId="{A6EBA6CF-E2BB-4217-A442-E8A6CF853EBF}">
      <dsp:nvSpPr>
        <dsp:cNvPr id="0" name=""/>
        <dsp:cNvSpPr/>
      </dsp:nvSpPr>
      <dsp:spPr>
        <a:xfrm>
          <a:off x="3321627" y="615129"/>
          <a:ext cx="795621" cy="795621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F44AF-8E7D-4A81-ABBC-28FFA34DEF1A}">
      <dsp:nvSpPr>
        <dsp:cNvPr id="0" name=""/>
        <dsp:cNvSpPr/>
      </dsp:nvSpPr>
      <dsp:spPr>
        <a:xfrm>
          <a:off x="3491186" y="784687"/>
          <a:ext cx="456503" cy="4565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110C1-B9EC-4B3C-B202-DBF5066526F4}">
      <dsp:nvSpPr>
        <dsp:cNvPr id="0" name=""/>
        <dsp:cNvSpPr/>
      </dsp:nvSpPr>
      <dsp:spPr>
        <a:xfrm>
          <a:off x="3067289" y="1658566"/>
          <a:ext cx="1304296" cy="52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Networking/Connectivity Ability</a:t>
          </a:r>
        </a:p>
      </dsp:txBody>
      <dsp:txXfrm>
        <a:off x="3067289" y="1658566"/>
        <a:ext cx="1304296" cy="521718"/>
      </dsp:txXfrm>
    </dsp:sp>
    <dsp:sp modelId="{06603187-C09E-465C-97E5-0F2BE003611B}">
      <dsp:nvSpPr>
        <dsp:cNvPr id="0" name=""/>
        <dsp:cNvSpPr/>
      </dsp:nvSpPr>
      <dsp:spPr>
        <a:xfrm>
          <a:off x="4854176" y="615129"/>
          <a:ext cx="795621" cy="795621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482E7E-B1DB-40DE-A386-E676288A87F4}">
      <dsp:nvSpPr>
        <dsp:cNvPr id="0" name=""/>
        <dsp:cNvSpPr/>
      </dsp:nvSpPr>
      <dsp:spPr>
        <a:xfrm>
          <a:off x="5023735" y="784687"/>
          <a:ext cx="456503" cy="45650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E41DAE-852A-4453-92F4-066A5042DDB7}">
      <dsp:nvSpPr>
        <dsp:cNvPr id="0" name=""/>
        <dsp:cNvSpPr/>
      </dsp:nvSpPr>
      <dsp:spPr>
        <a:xfrm>
          <a:off x="4599838" y="1658566"/>
          <a:ext cx="1304296" cy="52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Coding/Programming</a:t>
          </a:r>
        </a:p>
      </dsp:txBody>
      <dsp:txXfrm>
        <a:off x="4599838" y="1658566"/>
        <a:ext cx="1304296" cy="521718"/>
      </dsp:txXfrm>
    </dsp:sp>
    <dsp:sp modelId="{247765C2-38D1-44A9-92CB-152B248FCD8E}">
      <dsp:nvSpPr>
        <dsp:cNvPr id="0" name=""/>
        <dsp:cNvSpPr/>
      </dsp:nvSpPr>
      <dsp:spPr>
        <a:xfrm>
          <a:off x="1022804" y="2506359"/>
          <a:ext cx="795621" cy="795621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818F1-413C-4374-9B48-BF7795F83A5B}">
      <dsp:nvSpPr>
        <dsp:cNvPr id="0" name=""/>
        <dsp:cNvSpPr/>
      </dsp:nvSpPr>
      <dsp:spPr>
        <a:xfrm>
          <a:off x="1192363" y="2675918"/>
          <a:ext cx="456503" cy="45650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F6D7D-4A42-437F-9E37-75065CECF2D1}">
      <dsp:nvSpPr>
        <dsp:cNvPr id="0" name=""/>
        <dsp:cNvSpPr/>
      </dsp:nvSpPr>
      <dsp:spPr>
        <a:xfrm>
          <a:off x="768466" y="3549797"/>
          <a:ext cx="1304296" cy="52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Operating System Fundamentals</a:t>
          </a:r>
        </a:p>
      </dsp:txBody>
      <dsp:txXfrm>
        <a:off x="768466" y="3549797"/>
        <a:ext cx="1304296" cy="521718"/>
      </dsp:txXfrm>
    </dsp:sp>
    <dsp:sp modelId="{F818F252-2897-48BB-86FE-309FFD9BF45D}">
      <dsp:nvSpPr>
        <dsp:cNvPr id="0" name=""/>
        <dsp:cNvSpPr/>
      </dsp:nvSpPr>
      <dsp:spPr>
        <a:xfrm>
          <a:off x="2555353" y="2506359"/>
          <a:ext cx="795621" cy="79562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4EC30-670B-4505-B74B-C1E5A9A58732}">
      <dsp:nvSpPr>
        <dsp:cNvPr id="0" name=""/>
        <dsp:cNvSpPr/>
      </dsp:nvSpPr>
      <dsp:spPr>
        <a:xfrm>
          <a:off x="2724912" y="2675918"/>
          <a:ext cx="456503" cy="45650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20FC1-94A1-442E-B201-0BBF05058C3E}">
      <dsp:nvSpPr>
        <dsp:cNvPr id="0" name=""/>
        <dsp:cNvSpPr/>
      </dsp:nvSpPr>
      <dsp:spPr>
        <a:xfrm>
          <a:off x="2301015" y="3549797"/>
          <a:ext cx="1304296" cy="52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Automation</a:t>
          </a:r>
        </a:p>
      </dsp:txBody>
      <dsp:txXfrm>
        <a:off x="2301015" y="3549797"/>
        <a:ext cx="1304296" cy="521718"/>
      </dsp:txXfrm>
    </dsp:sp>
    <dsp:sp modelId="{AD8604E9-5B1F-42FB-A53C-26B2E631C5BC}">
      <dsp:nvSpPr>
        <dsp:cNvPr id="0" name=""/>
        <dsp:cNvSpPr/>
      </dsp:nvSpPr>
      <dsp:spPr>
        <a:xfrm>
          <a:off x="4087902" y="2506359"/>
          <a:ext cx="795621" cy="795621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6D7457-7289-4B65-A862-5DC5440F7C8D}">
      <dsp:nvSpPr>
        <dsp:cNvPr id="0" name=""/>
        <dsp:cNvSpPr/>
      </dsp:nvSpPr>
      <dsp:spPr>
        <a:xfrm>
          <a:off x="4257460" y="2675918"/>
          <a:ext cx="456503" cy="45650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AA1EE-F046-4761-A4DB-1C0C2607747F}">
      <dsp:nvSpPr>
        <dsp:cNvPr id="0" name=""/>
        <dsp:cNvSpPr/>
      </dsp:nvSpPr>
      <dsp:spPr>
        <a:xfrm>
          <a:off x="3833564" y="3549797"/>
          <a:ext cx="1304296" cy="52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Security Awareness</a:t>
          </a:r>
        </a:p>
      </dsp:txBody>
      <dsp:txXfrm>
        <a:off x="3833564" y="3549797"/>
        <a:ext cx="1304296" cy="521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3E462-5567-441D-87D2-574FB517586E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D26BB-1FC6-4D88-86C0-3C3AE369A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DFA5-4E5D-4214-98AC-2EA4856A2742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CAEE-55A8-4312-9570-158A20A69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6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DFA5-4E5D-4214-98AC-2EA4856A2742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CAEE-55A8-4312-9570-158A20A69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40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DFA5-4E5D-4214-98AC-2EA4856A2742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CAEE-55A8-4312-9570-158A20A69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14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DFA5-4E5D-4214-98AC-2EA4856A2742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CAEE-55A8-4312-9570-158A20A69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5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DFA5-4E5D-4214-98AC-2EA4856A2742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CAEE-55A8-4312-9570-158A20A69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74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DFA5-4E5D-4214-98AC-2EA4856A2742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CAEE-55A8-4312-9570-158A20A69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79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DFA5-4E5D-4214-98AC-2EA4856A2742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CAEE-55A8-4312-9570-158A20A69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7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DFA5-4E5D-4214-98AC-2EA4856A2742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CAEE-55A8-4312-9570-158A20A69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7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DFA5-4E5D-4214-98AC-2EA4856A2742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CAEE-55A8-4312-9570-158A20A69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26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DFA5-4E5D-4214-98AC-2EA4856A2742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CAEE-55A8-4312-9570-158A20A69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4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DFA5-4E5D-4214-98AC-2EA4856A2742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CAEE-55A8-4312-9570-158A20A69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7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DFA5-4E5D-4214-98AC-2EA4856A2742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CAEE-55A8-4312-9570-158A20A69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13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DFA5-4E5D-4214-98AC-2EA4856A2742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CAEE-55A8-4312-9570-158A20A69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53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DFA5-4E5D-4214-98AC-2EA4856A2742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CAEE-55A8-4312-9570-158A20A69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79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7D63DFA5-4E5D-4214-98AC-2EA4856A2742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4CA0CAEE-55A8-4312-9570-158A20A69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2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D63DFA5-4E5D-4214-98AC-2EA4856A2742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CA0CAEE-55A8-4312-9570-158A20A69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968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047A07-72EC-41BC-A55F-C264F639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een colour on the traffic light">
            <a:extLst>
              <a:ext uri="{FF2B5EF4-FFF2-40B4-BE49-F238E27FC236}">
                <a16:creationId xmlns:a16="http://schemas.microsoft.com/office/drawing/2014/main" id="{A42AC8E7-7D86-4435-C0B6-5D32410B36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3390" b="234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A7E1C5-2345-6D15-827D-D5C0DD1CF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3732453"/>
          </a:xfrm>
        </p:spPr>
        <p:txBody>
          <a:bodyPr>
            <a:normAutofit/>
          </a:bodyPr>
          <a:lstStyle/>
          <a:p>
            <a:r>
              <a:rPr lang="en-US" b="1" dirty="0"/>
              <a:t>CEIS114 Course Project</a:t>
            </a:r>
            <a:br>
              <a:rPr lang="en-US" b="1" dirty="0"/>
            </a:br>
            <a:r>
              <a:rPr lang="en-US" b="1"/>
              <a:t>Traffic Controller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D30E2-0B28-DC7D-1336-A92216479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4895474" cy="1349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2024 July Session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Keith Warren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Prof. </a:t>
            </a:r>
            <a:r>
              <a:rPr lang="en-US" sz="1600" dirty="0" err="1"/>
              <a:t>Kavianpour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42784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839A1C-34CB-4C3C-8531-CA67525FD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032918"/>
            <a:ext cx="5452533" cy="4792165"/>
          </a:xfrm>
          <a:effectLst/>
        </p:spPr>
        <p:txBody>
          <a:bodyPr anchor="ctr">
            <a:normAutofit/>
          </a:bodyPr>
          <a:lstStyle/>
          <a:p>
            <a:r>
              <a:rPr lang="en-US" sz="6600" dirty="0">
                <a:solidFill>
                  <a:schemeClr val="accent1"/>
                </a:solidFill>
              </a:rPr>
              <a:t>CEIS114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Module 4</a:t>
            </a:r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FAC94EAF-F7F7-4727-AE69-A7036B4A5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2281574"/>
            <a:ext cx="3994015" cy="2294852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en-US" sz="2800" dirty="0"/>
              <a:t>Creating Multiple Traffic Lights</a:t>
            </a:r>
          </a:p>
        </p:txBody>
      </p:sp>
    </p:spTree>
    <p:extLst>
      <p:ext uri="{BB962C8B-B14F-4D97-AF65-F5344CB8AC3E}">
        <p14:creationId xmlns:p14="http://schemas.microsoft.com/office/powerpoint/2010/main" val="2453548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1800225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Circuit with Multi LEDs (picture)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BFE60A-AAFE-BE8C-AA4A-4ABE68FEB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472" y="1273953"/>
            <a:ext cx="6268062" cy="4136920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222850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1800225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/>
              <a:t>Code (screenshot)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A6A0D9-464E-2397-0B82-A044BD0F6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23" y="643465"/>
            <a:ext cx="4210359" cy="5397897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769475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839A1C-34CB-4C3C-8531-CA67525FD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032918"/>
            <a:ext cx="5452533" cy="4792165"/>
          </a:xfrm>
          <a:effectLst/>
        </p:spPr>
        <p:txBody>
          <a:bodyPr anchor="ctr">
            <a:normAutofit/>
          </a:bodyPr>
          <a:lstStyle/>
          <a:p>
            <a:r>
              <a:rPr lang="en-US" sz="6600" dirty="0">
                <a:solidFill>
                  <a:schemeClr val="accent1"/>
                </a:solidFill>
              </a:rPr>
              <a:t>CEIS114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Module 5</a:t>
            </a:r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FAC94EAF-F7F7-4727-AE69-A7036B4A5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2281574"/>
            <a:ext cx="3994015" cy="2294852"/>
          </a:xfrm>
          <a:effectLst/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err="1"/>
              <a:t>Mulitple</a:t>
            </a:r>
            <a:r>
              <a:rPr lang="en-US" sz="2800" dirty="0"/>
              <a:t> Traffic Lights with Cross Walk</a:t>
            </a:r>
          </a:p>
        </p:txBody>
      </p:sp>
    </p:spTree>
    <p:extLst>
      <p:ext uri="{BB962C8B-B14F-4D97-AF65-F5344CB8AC3E}">
        <p14:creationId xmlns:p14="http://schemas.microsoft.com/office/powerpoint/2010/main" val="84957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1800225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Circuit with working LEDs (picture)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C3ADCB-7EF1-407E-1173-E781DB7FA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472" y="1399314"/>
            <a:ext cx="6268062" cy="388619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837612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1800225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/>
              <a:t>Code (screenshot)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F7C642-FF7F-FFC6-073A-D0A540626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639" y="643465"/>
            <a:ext cx="3265727" cy="5397897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632950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3362"/>
            <a:ext cx="5330161" cy="10953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Cross Walk Serial Monitor Output (Screenshot)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649B44-7AA6-53B9-F52F-F4BBBF0E6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334" y="643465"/>
            <a:ext cx="4264338" cy="5397897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450631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839A1C-34CB-4C3C-8531-CA67525FD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032918"/>
            <a:ext cx="5452533" cy="4792165"/>
          </a:xfrm>
          <a:effectLst/>
        </p:spPr>
        <p:txBody>
          <a:bodyPr anchor="ctr">
            <a:normAutofit/>
          </a:bodyPr>
          <a:lstStyle/>
          <a:p>
            <a:r>
              <a:rPr lang="en-US" sz="6600" dirty="0">
                <a:solidFill>
                  <a:schemeClr val="accent1"/>
                </a:solidFill>
              </a:rPr>
              <a:t>CEIS114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Module 6</a:t>
            </a:r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FAC94EAF-F7F7-4727-AE69-A7036B4A5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2281574"/>
            <a:ext cx="3994015" cy="2294852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en-US" sz="2800" dirty="0"/>
              <a:t>Multiple Traffic Lights with Cross Walk, Buzzer and LCD Display</a:t>
            </a:r>
          </a:p>
        </p:txBody>
      </p:sp>
    </p:spTree>
    <p:extLst>
      <p:ext uri="{BB962C8B-B14F-4D97-AF65-F5344CB8AC3E}">
        <p14:creationId xmlns:p14="http://schemas.microsoft.com/office/powerpoint/2010/main" val="267687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06816"/>
            <a:ext cx="6425536" cy="29241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Circuit with Working</a:t>
            </a:r>
            <a:br>
              <a:rPr lang="en-US" sz="3600" dirty="0"/>
            </a:br>
            <a:r>
              <a:rPr lang="en-US" sz="3600" dirty="0"/>
              <a:t>LEDS and LCD </a:t>
            </a:r>
            <a:br>
              <a:rPr lang="en-US" sz="3600" dirty="0"/>
            </a:br>
            <a:r>
              <a:rPr lang="en-US" sz="3600" dirty="0"/>
              <a:t>Display (picture)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021538-229B-8628-D2B5-01A4834EB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472" y="811684"/>
            <a:ext cx="6268062" cy="5061459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502135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1800225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/>
              <a:t>Code (screenshot)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140804-A575-88E6-4C89-8A046CAEB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702" y="643465"/>
            <a:ext cx="3589601" cy="5397897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251644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40F547-7206-4401-94FB-F8421915D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lectronics protoboard">
            <a:extLst>
              <a:ext uri="{FF2B5EF4-FFF2-40B4-BE49-F238E27FC236}">
                <a16:creationId xmlns:a16="http://schemas.microsoft.com/office/drawing/2014/main" id="{93F1D81B-904A-E991-3099-8C0E8D6BC2F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AB8E46-01C3-4EFE-B4D7-92D6E3508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A677C-3327-2AEF-370C-2524B0F92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58370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300" b="1" dirty="0">
                <a:latin typeface="Constantia" panose="02030602050306030303" pitchFamily="18" charset="0"/>
              </a:rPr>
              <a:t>Project Overview: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300" dirty="0">
                <a:latin typeface="Constantia" panose="02030602050306030303" pitchFamily="18" charset="0"/>
              </a:rPr>
              <a:t>Building and programming of two-way traffic light controller with a pedestrian crossing and emergency signal that can be controlled securely and remotely via a web browser or mobile application.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300" b="1" dirty="0">
              <a:latin typeface="Constantia" panose="02030602050306030303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300" b="1" dirty="0">
                <a:latin typeface="Constantia" panose="02030602050306030303" pitchFamily="18" charset="0"/>
              </a:rPr>
              <a:t>Objectives: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latin typeface="Constantia" panose="02030602050306030303" pitchFamily="18" charset="0"/>
              </a:rPr>
              <a:t>Design and simulate circuits using </a:t>
            </a:r>
            <a:r>
              <a:rPr lang="en-US" sz="1300" dirty="0" err="1">
                <a:latin typeface="Constantia" panose="02030602050306030303" pitchFamily="18" charset="0"/>
              </a:rPr>
              <a:t>Wokwi</a:t>
            </a:r>
            <a:r>
              <a:rPr lang="en-US" sz="1300" dirty="0">
                <a:latin typeface="Constantia" panose="02030602050306030303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latin typeface="Constantia" panose="02030602050306030303" pitchFamily="18" charset="0"/>
              </a:rPr>
              <a:t>Build and program the hardware components for real-world testing.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latin typeface="Constantia" panose="02030602050306030303" pitchFamily="18" charset="0"/>
              </a:rPr>
              <a:t>Implement basic and advanced features to monitor and control traffic lights securely.</a:t>
            </a:r>
          </a:p>
        </p:txBody>
      </p:sp>
    </p:spTree>
    <p:extLst>
      <p:ext uri="{BB962C8B-B14F-4D97-AF65-F5344CB8AC3E}">
        <p14:creationId xmlns:p14="http://schemas.microsoft.com/office/powerpoint/2010/main" val="962197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71" y="1304925"/>
            <a:ext cx="5330161" cy="21240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Cross Walk Serial Monitor Output (Screenshot)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1E7BA2-0E8A-2031-C2B4-AE78B1CDF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460" y="643465"/>
            <a:ext cx="4912086" cy="5397897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372519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839A1C-34CB-4C3C-8531-CA67525FD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032918"/>
            <a:ext cx="5452533" cy="4792165"/>
          </a:xfrm>
          <a:effectLst/>
        </p:spPr>
        <p:txBody>
          <a:bodyPr anchor="ctr">
            <a:normAutofit/>
          </a:bodyPr>
          <a:lstStyle/>
          <a:p>
            <a:r>
              <a:rPr lang="en-US" sz="6600" dirty="0">
                <a:solidFill>
                  <a:schemeClr val="accent1"/>
                </a:solidFill>
              </a:rPr>
              <a:t>CEIS114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Module 7</a:t>
            </a:r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FAC94EAF-F7F7-4727-AE69-A7036B4A5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2281574"/>
            <a:ext cx="3994015" cy="2294852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en-US" sz="2800" dirty="0"/>
              <a:t>Multiple Traffic Lights with Cross Walk, Buzzer, LCD Display and Remote Emergency Control</a:t>
            </a:r>
          </a:p>
        </p:txBody>
      </p:sp>
    </p:spTree>
    <p:extLst>
      <p:ext uri="{BB962C8B-B14F-4D97-AF65-F5344CB8AC3E}">
        <p14:creationId xmlns:p14="http://schemas.microsoft.com/office/powerpoint/2010/main" val="362299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53106"/>
            <a:ext cx="5577811" cy="22383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Circuit with Working</a:t>
            </a:r>
            <a:br>
              <a:rPr lang="en-US" sz="3600" dirty="0"/>
            </a:br>
            <a:r>
              <a:rPr lang="en-US" sz="3600" dirty="0"/>
              <a:t>LEDS and LCD </a:t>
            </a:r>
            <a:br>
              <a:rPr lang="en-US" sz="3600" dirty="0"/>
            </a:br>
            <a:r>
              <a:rPr lang="en-US" sz="3600" dirty="0"/>
              <a:t>Display (picture)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36851C-463A-A610-157E-89C6B8CFE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472" y="1179932"/>
            <a:ext cx="6268062" cy="4324962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900994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1800225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/>
              <a:t>Code (screenshot)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0E229-60D6-737E-A66B-772D8B31A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724" y="643465"/>
            <a:ext cx="3697558" cy="5397897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306300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64" y="1552575"/>
            <a:ext cx="7787611" cy="364807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Cross Walk Serial </a:t>
            </a:r>
            <a:br>
              <a:rPr lang="en-US" sz="3000" dirty="0"/>
            </a:br>
            <a:r>
              <a:rPr lang="en-US" sz="3000" dirty="0"/>
              <a:t>Monitor Output </a:t>
            </a:r>
            <a:br>
              <a:rPr lang="en-US" sz="3000" dirty="0"/>
            </a:br>
            <a:r>
              <a:rPr lang="en-US" sz="3000" dirty="0"/>
              <a:t>showing emergency</a:t>
            </a:r>
            <a:br>
              <a:rPr lang="en-US" sz="3000" dirty="0"/>
            </a:br>
            <a:r>
              <a:rPr lang="en-US" sz="3000" dirty="0"/>
              <a:t>control active </a:t>
            </a:r>
            <a:br>
              <a:rPr lang="en-US" sz="3000" dirty="0"/>
            </a:br>
            <a:r>
              <a:rPr lang="en-US" sz="3000" dirty="0"/>
              <a:t>(Screenshot)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034415-C841-E10F-6644-D08EF9C41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136" y="1181158"/>
            <a:ext cx="3310129" cy="3905757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1085D6-6847-B269-B0F0-42694679E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5509" y="1181158"/>
            <a:ext cx="1645573" cy="390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34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D0D45553-91A4-480A-9577-0E0FC0D91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23">
            <a:extLst>
              <a:ext uri="{FF2B5EF4-FFF2-40B4-BE49-F238E27FC236}">
                <a16:creationId xmlns:a16="http://schemas.microsoft.com/office/drawing/2014/main" id="{D240F8A8-FEA1-42C2-B259-27A935127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A63A24-D55B-DA48-5330-59BCEA899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1741714"/>
            <a:ext cx="3518452" cy="4117749"/>
          </a:xfrm>
        </p:spPr>
        <p:txBody>
          <a:bodyPr anchor="t">
            <a:normAutofit/>
          </a:bodyPr>
          <a:lstStyle/>
          <a:p>
            <a:r>
              <a:rPr lang="en-US" sz="2500"/>
              <a:t>Challenges/Lessons Learned	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7AA4872-8252-5FFF-117F-70DBBDCAA2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867329"/>
              </p:ext>
            </p:extLst>
          </p:nvPr>
        </p:nvGraphicFramePr>
        <p:xfrm>
          <a:off x="5466523" y="1172818"/>
          <a:ext cx="5906328" cy="4686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7836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D45553-91A4-480A-9577-0E0FC0D91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D240F8A8-FEA1-42C2-B259-27A935127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24975-7ABD-C587-5784-B1DDA7850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1741714"/>
            <a:ext cx="3518452" cy="4117749"/>
          </a:xfrm>
        </p:spPr>
        <p:txBody>
          <a:bodyPr anchor="t">
            <a:normAutofit/>
          </a:bodyPr>
          <a:lstStyle/>
          <a:p>
            <a:r>
              <a:rPr lang="en-US" dirty="0"/>
              <a:t>Career Skills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68607A8-3B14-D930-4CED-1728FB7863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055002"/>
              </p:ext>
            </p:extLst>
          </p:nvPr>
        </p:nvGraphicFramePr>
        <p:xfrm>
          <a:off x="5466523" y="1172818"/>
          <a:ext cx="5906328" cy="4686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2292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24975-7ABD-C587-5784-B1DDA7850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7A3B2-1967-1296-DE8C-B630FBC41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10" y="2579862"/>
            <a:ext cx="6883605" cy="3153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effectLst/>
                <a:latin typeface="Constantia" panose="02030602050306030303" pitchFamily="18" charset="0"/>
              </a:rPr>
              <a:t>In conclusion, this course led to the successful </a:t>
            </a:r>
            <a:r>
              <a:rPr lang="en-US" sz="1600" dirty="0">
                <a:latin typeface="Constantia" panose="02030602050306030303" pitchFamily="18" charset="0"/>
              </a:rPr>
              <a:t>development</a:t>
            </a:r>
            <a:r>
              <a:rPr lang="en-US" sz="1600" dirty="0">
                <a:effectLst/>
                <a:latin typeface="Constantia" panose="02030602050306030303" pitchFamily="18" charset="0"/>
              </a:rPr>
              <a:t> of a fully functional multi-traffic light system with integrated crosswalk and emergency control, accessible through a </a:t>
            </a:r>
            <a:r>
              <a:rPr lang="en-US" sz="1600" dirty="0">
                <a:latin typeface="Constantia" panose="02030602050306030303" pitchFamily="18" charset="0"/>
              </a:rPr>
              <a:t>mobile application/web browser </a:t>
            </a:r>
            <a:r>
              <a:rPr lang="en-US" sz="1600" dirty="0">
                <a:effectLst/>
                <a:latin typeface="Constantia" panose="02030602050306030303" pitchFamily="18" charset="0"/>
              </a:rPr>
              <a:t>prototype. This system is capable of dynamically adjusting traffic lights during emergencies. My involvement in this course greatly enhanced my abilities in IoT programming and the integration of complex systems.</a:t>
            </a:r>
          </a:p>
        </p:txBody>
      </p:sp>
      <p:pic>
        <p:nvPicPr>
          <p:cNvPr id="7" name="Graphic 6" descr="Traffic Light">
            <a:extLst>
              <a:ext uri="{FF2B5EF4-FFF2-40B4-BE49-F238E27FC236}">
                <a16:creationId xmlns:a16="http://schemas.microsoft.com/office/drawing/2014/main" id="{2083DAA5-236D-3320-BAE1-1D08A8190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4248" y="2506443"/>
            <a:ext cx="3716338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835196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839A1C-34CB-4C3C-8531-CA67525FD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032918"/>
            <a:ext cx="5452533" cy="4792165"/>
          </a:xfrm>
          <a:effectLst/>
        </p:spPr>
        <p:txBody>
          <a:bodyPr anchor="ctr">
            <a:normAutofit/>
          </a:bodyPr>
          <a:lstStyle/>
          <a:p>
            <a:r>
              <a:rPr lang="en-US" sz="6600">
                <a:solidFill>
                  <a:schemeClr val="accent1"/>
                </a:solidFill>
              </a:rPr>
              <a:t>CEIS114</a:t>
            </a:r>
            <a:br>
              <a:rPr lang="en-US" sz="6600">
                <a:solidFill>
                  <a:schemeClr val="accent1"/>
                </a:solidFill>
              </a:rPr>
            </a:br>
            <a:r>
              <a:rPr lang="en-US" sz="6600">
                <a:solidFill>
                  <a:schemeClr val="accent1"/>
                </a:solidFill>
              </a:rPr>
              <a:t>Module 2</a:t>
            </a:r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FAC94EAF-F7F7-4727-AE69-A7036B4A5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2281574"/>
            <a:ext cx="3994015" cy="2294852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en-US" sz="2800"/>
              <a:t>Project Plan for IoT Traffic Controller</a:t>
            </a:r>
          </a:p>
        </p:txBody>
      </p:sp>
    </p:spTree>
    <p:extLst>
      <p:ext uri="{BB962C8B-B14F-4D97-AF65-F5344CB8AC3E}">
        <p14:creationId xmlns:p14="http://schemas.microsoft.com/office/powerpoint/2010/main" val="29394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1800225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/>
              <a:t>Circuit (screenshot)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BEF05E-7991-2C22-4F0F-46309254C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472" y="1892924"/>
            <a:ext cx="6268062" cy="289897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25903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2647E2-7D2F-4C4F-872B-ACE1717F5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D413C2-1363-4D2E-97D4-7F3549760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7057118" cy="6858000"/>
          </a:xfrm>
          <a:custGeom>
            <a:avLst/>
            <a:gdLst>
              <a:gd name="connsiteX0" fmla="*/ 0 w 7057118"/>
              <a:gd name="connsiteY0" fmla="*/ 0 h 6858000"/>
              <a:gd name="connsiteX1" fmla="*/ 2420113 w 7057118"/>
              <a:gd name="connsiteY1" fmla="*/ 0 h 6858000"/>
              <a:gd name="connsiteX2" fmla="*/ 2496703 w 7057118"/>
              <a:gd name="connsiteY2" fmla="*/ 0 h 6858000"/>
              <a:gd name="connsiteX3" fmla="*/ 7057118 w 7057118"/>
              <a:gd name="connsiteY3" fmla="*/ 0 h 6858000"/>
              <a:gd name="connsiteX4" fmla="*/ 7057118 w 7057118"/>
              <a:gd name="connsiteY4" fmla="*/ 1900238 h 6858000"/>
              <a:gd name="connsiteX5" fmla="*/ 6686702 w 7057118"/>
              <a:gd name="connsiteY5" fmla="*/ 2178050 h 6858000"/>
              <a:gd name="connsiteX6" fmla="*/ 6682468 w 7057118"/>
              <a:gd name="connsiteY6" fmla="*/ 2184400 h 6858000"/>
              <a:gd name="connsiteX7" fmla="*/ 6676118 w 7057118"/>
              <a:gd name="connsiteY7" fmla="*/ 2193925 h 6858000"/>
              <a:gd name="connsiteX8" fmla="*/ 6669768 w 7057118"/>
              <a:gd name="connsiteY8" fmla="*/ 2201863 h 6858000"/>
              <a:gd name="connsiteX9" fmla="*/ 6669768 w 7057118"/>
              <a:gd name="connsiteY9" fmla="*/ 2211388 h 6858000"/>
              <a:gd name="connsiteX10" fmla="*/ 6669768 w 7057118"/>
              <a:gd name="connsiteY10" fmla="*/ 2220913 h 6858000"/>
              <a:gd name="connsiteX11" fmla="*/ 6676118 w 7057118"/>
              <a:gd name="connsiteY11" fmla="*/ 2228850 h 6858000"/>
              <a:gd name="connsiteX12" fmla="*/ 6682468 w 7057118"/>
              <a:gd name="connsiteY12" fmla="*/ 2238375 h 6858000"/>
              <a:gd name="connsiteX13" fmla="*/ 6686702 w 7057118"/>
              <a:gd name="connsiteY13" fmla="*/ 2244725 h 6858000"/>
              <a:gd name="connsiteX14" fmla="*/ 7057118 w 7057118"/>
              <a:gd name="connsiteY14" fmla="*/ 2522538 h 6858000"/>
              <a:gd name="connsiteX15" fmla="*/ 7057118 w 7057118"/>
              <a:gd name="connsiteY15" fmla="*/ 6858000 h 6858000"/>
              <a:gd name="connsiteX16" fmla="*/ 2496703 w 7057118"/>
              <a:gd name="connsiteY16" fmla="*/ 6858000 h 6858000"/>
              <a:gd name="connsiteX17" fmla="*/ 2420113 w 7057118"/>
              <a:gd name="connsiteY17" fmla="*/ 6858000 h 6858000"/>
              <a:gd name="connsiteX18" fmla="*/ 0 w 7057118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057118" h="6858000">
                <a:moveTo>
                  <a:pt x="0" y="0"/>
                </a:moveTo>
                <a:lnTo>
                  <a:pt x="2420113" y="0"/>
                </a:lnTo>
                <a:lnTo>
                  <a:pt x="2496703" y="0"/>
                </a:lnTo>
                <a:lnTo>
                  <a:pt x="7057118" y="0"/>
                </a:lnTo>
                <a:lnTo>
                  <a:pt x="7057118" y="1900238"/>
                </a:lnTo>
                <a:lnTo>
                  <a:pt x="6686702" y="2178050"/>
                </a:lnTo>
                <a:lnTo>
                  <a:pt x="6682468" y="2184400"/>
                </a:lnTo>
                <a:lnTo>
                  <a:pt x="6676118" y="2193925"/>
                </a:lnTo>
                <a:lnTo>
                  <a:pt x="6669768" y="2201863"/>
                </a:lnTo>
                <a:lnTo>
                  <a:pt x="6669768" y="2211388"/>
                </a:lnTo>
                <a:lnTo>
                  <a:pt x="6669768" y="2220913"/>
                </a:lnTo>
                <a:lnTo>
                  <a:pt x="6676118" y="2228850"/>
                </a:lnTo>
                <a:lnTo>
                  <a:pt x="6682468" y="2238375"/>
                </a:lnTo>
                <a:lnTo>
                  <a:pt x="6686702" y="2244725"/>
                </a:lnTo>
                <a:lnTo>
                  <a:pt x="7057118" y="2522538"/>
                </a:lnTo>
                <a:lnTo>
                  <a:pt x="7057118" y="6858000"/>
                </a:lnTo>
                <a:lnTo>
                  <a:pt x="2496703" y="6858000"/>
                </a:lnTo>
                <a:lnTo>
                  <a:pt x="2420113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1600200"/>
            <a:ext cx="6020987" cy="44411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600"/>
              <a:t>Code (screenshot)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558E3-B8EB-9F8A-8316-F389FBC21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584" y="922321"/>
            <a:ext cx="3847950" cy="484018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555425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2647E2-7D2F-4C4F-872B-ACE1717F5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7D413C2-1363-4D2E-97D4-7F3549760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7057118" cy="6858000"/>
          </a:xfrm>
          <a:custGeom>
            <a:avLst/>
            <a:gdLst>
              <a:gd name="connsiteX0" fmla="*/ 0 w 7057118"/>
              <a:gd name="connsiteY0" fmla="*/ 0 h 6858000"/>
              <a:gd name="connsiteX1" fmla="*/ 2420113 w 7057118"/>
              <a:gd name="connsiteY1" fmla="*/ 0 h 6858000"/>
              <a:gd name="connsiteX2" fmla="*/ 2496703 w 7057118"/>
              <a:gd name="connsiteY2" fmla="*/ 0 h 6858000"/>
              <a:gd name="connsiteX3" fmla="*/ 7057118 w 7057118"/>
              <a:gd name="connsiteY3" fmla="*/ 0 h 6858000"/>
              <a:gd name="connsiteX4" fmla="*/ 7057118 w 7057118"/>
              <a:gd name="connsiteY4" fmla="*/ 1900238 h 6858000"/>
              <a:gd name="connsiteX5" fmla="*/ 6686702 w 7057118"/>
              <a:gd name="connsiteY5" fmla="*/ 2178050 h 6858000"/>
              <a:gd name="connsiteX6" fmla="*/ 6682468 w 7057118"/>
              <a:gd name="connsiteY6" fmla="*/ 2184400 h 6858000"/>
              <a:gd name="connsiteX7" fmla="*/ 6676118 w 7057118"/>
              <a:gd name="connsiteY7" fmla="*/ 2193925 h 6858000"/>
              <a:gd name="connsiteX8" fmla="*/ 6669768 w 7057118"/>
              <a:gd name="connsiteY8" fmla="*/ 2201863 h 6858000"/>
              <a:gd name="connsiteX9" fmla="*/ 6669768 w 7057118"/>
              <a:gd name="connsiteY9" fmla="*/ 2211388 h 6858000"/>
              <a:gd name="connsiteX10" fmla="*/ 6669768 w 7057118"/>
              <a:gd name="connsiteY10" fmla="*/ 2220913 h 6858000"/>
              <a:gd name="connsiteX11" fmla="*/ 6676118 w 7057118"/>
              <a:gd name="connsiteY11" fmla="*/ 2228850 h 6858000"/>
              <a:gd name="connsiteX12" fmla="*/ 6682468 w 7057118"/>
              <a:gd name="connsiteY12" fmla="*/ 2238375 h 6858000"/>
              <a:gd name="connsiteX13" fmla="*/ 6686702 w 7057118"/>
              <a:gd name="connsiteY13" fmla="*/ 2244725 h 6858000"/>
              <a:gd name="connsiteX14" fmla="*/ 7057118 w 7057118"/>
              <a:gd name="connsiteY14" fmla="*/ 2522538 h 6858000"/>
              <a:gd name="connsiteX15" fmla="*/ 7057118 w 7057118"/>
              <a:gd name="connsiteY15" fmla="*/ 6858000 h 6858000"/>
              <a:gd name="connsiteX16" fmla="*/ 2496703 w 7057118"/>
              <a:gd name="connsiteY16" fmla="*/ 6858000 h 6858000"/>
              <a:gd name="connsiteX17" fmla="*/ 2420113 w 7057118"/>
              <a:gd name="connsiteY17" fmla="*/ 6858000 h 6858000"/>
              <a:gd name="connsiteX18" fmla="*/ 0 w 7057118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057118" h="6858000">
                <a:moveTo>
                  <a:pt x="0" y="0"/>
                </a:moveTo>
                <a:lnTo>
                  <a:pt x="2420113" y="0"/>
                </a:lnTo>
                <a:lnTo>
                  <a:pt x="2496703" y="0"/>
                </a:lnTo>
                <a:lnTo>
                  <a:pt x="7057118" y="0"/>
                </a:lnTo>
                <a:lnTo>
                  <a:pt x="7057118" y="1900238"/>
                </a:lnTo>
                <a:lnTo>
                  <a:pt x="6686702" y="2178050"/>
                </a:lnTo>
                <a:lnTo>
                  <a:pt x="6682468" y="2184400"/>
                </a:lnTo>
                <a:lnTo>
                  <a:pt x="6676118" y="2193925"/>
                </a:lnTo>
                <a:lnTo>
                  <a:pt x="6669768" y="2201863"/>
                </a:lnTo>
                <a:lnTo>
                  <a:pt x="6669768" y="2211388"/>
                </a:lnTo>
                <a:lnTo>
                  <a:pt x="6669768" y="2220913"/>
                </a:lnTo>
                <a:lnTo>
                  <a:pt x="6676118" y="2228850"/>
                </a:lnTo>
                <a:lnTo>
                  <a:pt x="6682468" y="2238375"/>
                </a:lnTo>
                <a:lnTo>
                  <a:pt x="6686702" y="2244725"/>
                </a:lnTo>
                <a:lnTo>
                  <a:pt x="7057118" y="2522538"/>
                </a:lnTo>
                <a:lnTo>
                  <a:pt x="7057118" y="6858000"/>
                </a:lnTo>
                <a:lnTo>
                  <a:pt x="2496703" y="6858000"/>
                </a:lnTo>
                <a:lnTo>
                  <a:pt x="2420113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36712"/>
            <a:ext cx="6297212" cy="19240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dirty="0"/>
              <a:t>ESP32 </a:t>
            </a:r>
            <a:r>
              <a:rPr lang="en-US" sz="4000" dirty="0" err="1"/>
              <a:t>WiFi</a:t>
            </a:r>
            <a:r>
              <a:rPr lang="en-US" sz="4000" dirty="0"/>
              <a:t> Scan </a:t>
            </a:r>
            <a:br>
              <a:rPr lang="en-US" sz="4000" dirty="0"/>
            </a:br>
            <a:r>
              <a:rPr lang="en-US" sz="4000" dirty="0"/>
              <a:t>(serial Monitor Output)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E81B6F-3EC2-D536-7ADC-959F2262F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584" y="1745516"/>
            <a:ext cx="3847950" cy="3193797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517569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839A1C-34CB-4C3C-8531-CA67525FD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032918"/>
            <a:ext cx="5452533" cy="4792165"/>
          </a:xfrm>
          <a:effectLst/>
        </p:spPr>
        <p:txBody>
          <a:bodyPr anchor="ctr">
            <a:normAutofit/>
          </a:bodyPr>
          <a:lstStyle/>
          <a:p>
            <a:r>
              <a:rPr lang="en-US" sz="6600">
                <a:solidFill>
                  <a:schemeClr val="accent1"/>
                </a:solidFill>
              </a:rPr>
              <a:t>CEIS114</a:t>
            </a:r>
            <a:br>
              <a:rPr lang="en-US" sz="6600">
                <a:solidFill>
                  <a:schemeClr val="accent1"/>
                </a:solidFill>
              </a:rPr>
            </a:br>
            <a:r>
              <a:rPr lang="en-US" sz="6600">
                <a:solidFill>
                  <a:schemeClr val="accent1"/>
                </a:solidFill>
              </a:rPr>
              <a:t>Module 3</a:t>
            </a:r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FAC94EAF-F7F7-4727-AE69-A7036B4A5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2281574"/>
            <a:ext cx="3994015" cy="2294852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en-US" sz="2800"/>
              <a:t>Creating the Traffic Controller</a:t>
            </a:r>
          </a:p>
        </p:txBody>
      </p:sp>
    </p:spTree>
    <p:extLst>
      <p:ext uri="{BB962C8B-B14F-4D97-AF65-F5344CB8AC3E}">
        <p14:creationId xmlns:p14="http://schemas.microsoft.com/office/powerpoint/2010/main" val="390835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1800225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Circuit with working LEDs (picture)</a:t>
            </a:r>
          </a:p>
        </p:txBody>
      </p:sp>
      <p:pic>
        <p:nvPicPr>
          <p:cNvPr id="3" name="Picture 2" descr="A circuit board with wires and wires&#10;&#10;Description automatically generated">
            <a:extLst>
              <a:ext uri="{FF2B5EF4-FFF2-40B4-BE49-F238E27FC236}">
                <a16:creationId xmlns:a16="http://schemas.microsoft.com/office/drawing/2014/main" id="{8266B0CD-89CA-D109-D3D3-02C4CD69D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472" y="1038901"/>
            <a:ext cx="6268062" cy="4607025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659521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1800225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/>
              <a:t>Code (screenshot)</a:t>
            </a:r>
          </a:p>
        </p:txBody>
      </p:sp>
      <p:pic>
        <p:nvPicPr>
          <p:cNvPr id="3" name="Picture 2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1E3FB422-3B1A-1C85-2BAE-756DF81D1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965" y="643465"/>
            <a:ext cx="4939076" cy="5397897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805975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962</TotalTime>
  <Words>397</Words>
  <Application>Microsoft Office PowerPoint</Application>
  <PresentationFormat>Widescreen</PresentationFormat>
  <Paragraphs>55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Aptos</vt:lpstr>
      <vt:lpstr>Century Gothic</vt:lpstr>
      <vt:lpstr>Constantia</vt:lpstr>
      <vt:lpstr>Wingdings 2</vt:lpstr>
      <vt:lpstr>Quotable</vt:lpstr>
      <vt:lpstr>CEIS114 Course Project Traffic Controller </vt:lpstr>
      <vt:lpstr>Introduction</vt:lpstr>
      <vt:lpstr>CEIS114 Module 2</vt:lpstr>
      <vt:lpstr>Circuit (screenshot)</vt:lpstr>
      <vt:lpstr>Code (screenshot)</vt:lpstr>
      <vt:lpstr>ESP32 WiFi Scan  (serial Monitor Output)</vt:lpstr>
      <vt:lpstr>CEIS114 Module 3</vt:lpstr>
      <vt:lpstr>Circuit with working LEDs (picture)</vt:lpstr>
      <vt:lpstr>Code (screenshot)</vt:lpstr>
      <vt:lpstr>CEIS114 Module 4</vt:lpstr>
      <vt:lpstr>Circuit with Multi LEDs (picture)</vt:lpstr>
      <vt:lpstr>Code (screenshot)</vt:lpstr>
      <vt:lpstr>CEIS114 Module 5</vt:lpstr>
      <vt:lpstr>Circuit with working LEDs (picture)</vt:lpstr>
      <vt:lpstr>Code (screenshot)</vt:lpstr>
      <vt:lpstr>Cross Walk Serial Monitor Output (Screenshot)</vt:lpstr>
      <vt:lpstr>CEIS114 Module 6</vt:lpstr>
      <vt:lpstr>Circuit with Working LEDS and LCD  Display (picture)</vt:lpstr>
      <vt:lpstr>Code (screenshot)</vt:lpstr>
      <vt:lpstr>Cross Walk Serial Monitor Output (Screenshot)</vt:lpstr>
      <vt:lpstr>CEIS114 Module 7</vt:lpstr>
      <vt:lpstr>Circuit with Working LEDS and LCD  Display (picture)</vt:lpstr>
      <vt:lpstr>Code (screenshot)</vt:lpstr>
      <vt:lpstr>Cross Walk Serial  Monitor Output  showing emergency control active  (Screenshot)</vt:lpstr>
      <vt:lpstr>Challenges/Lessons Learned </vt:lpstr>
      <vt:lpstr>Career Skills</vt:lpstr>
      <vt:lpstr>Conclusion</vt:lpstr>
    </vt:vector>
  </TitlesOfParts>
  <Manager>Edwin Hill</Manager>
  <Company>DeVry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Course Project</dc:title>
  <dc:subject>Module 8</dc:subject>
  <dc:creator>Svetla Tzvetkov</dc:creator>
  <cp:keywords>CEIS101/CEIS101C</cp:keywords>
  <dc:description>Template Deliverable</dc:description>
  <cp:lastModifiedBy>Keith Warren</cp:lastModifiedBy>
  <cp:revision>20</cp:revision>
  <dcterms:created xsi:type="dcterms:W3CDTF">2022-05-26T18:48:27Z</dcterms:created>
  <dcterms:modified xsi:type="dcterms:W3CDTF">2024-08-25T18:13:15Z</dcterms:modified>
  <cp:category>CEIS</cp:category>
</cp:coreProperties>
</file>