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342" r:id="rId5"/>
    <p:sldId id="359" r:id="rId6"/>
    <p:sldId id="373" r:id="rId7"/>
    <p:sldId id="374" r:id="rId8"/>
    <p:sldId id="382" r:id="rId9"/>
    <p:sldId id="383" r:id="rId10"/>
    <p:sldId id="384" r:id="rId11"/>
    <p:sldId id="385" r:id="rId12"/>
    <p:sldId id="388" r:id="rId13"/>
    <p:sldId id="391" r:id="rId14"/>
    <p:sldId id="392" r:id="rId15"/>
    <p:sldId id="386" r:id="rId16"/>
    <p:sldId id="389" r:id="rId17"/>
    <p:sldId id="387" r:id="rId18"/>
    <p:sldId id="396" r:id="rId19"/>
    <p:sldId id="390" r:id="rId20"/>
    <p:sldId id="395" r:id="rId21"/>
    <p:sldId id="393" r:id="rId22"/>
    <p:sldId id="394" r:id="rId23"/>
    <p:sldId id="397" r:id="rId24"/>
    <p:sldId id="398" r:id="rId25"/>
    <p:sldId id="379" r:id="rId26"/>
    <p:sldId id="380" r:id="rId27"/>
    <p:sldId id="399" r:id="rId28"/>
    <p:sldId id="3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40634-73B3-41A3-B35B-109617B77071}" v="50" dt="2025-02-28T17:27:03.385"/>
  </p1510:revLst>
</p1510:revInfo>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5388" autoAdjust="0"/>
  </p:normalViewPr>
  <p:slideViewPr>
    <p:cSldViewPr snapToGrid="0" snapToObjects="1" showGuides="1">
      <p:cViewPr varScale="1">
        <p:scale>
          <a:sx n="104" d="100"/>
          <a:sy n="104" d="100"/>
        </p:scale>
        <p:origin x="468" y="3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Warren" userId="ddbecccbedec467f" providerId="LiveId" clId="{9D540634-73B3-41A3-B35B-109617B77071}"/>
    <pc:docChg chg="undo custSel addSld delSld modSld sldOrd">
      <pc:chgData name="Keith Warren" userId="ddbecccbedec467f" providerId="LiveId" clId="{9D540634-73B3-41A3-B35B-109617B77071}" dt="2025-02-28T17:27:08.670" v="1727" actId="122"/>
      <pc:docMkLst>
        <pc:docMk/>
      </pc:docMkLst>
      <pc:sldChg chg="addSp modSp mod setBg modClrScheme chgLayout">
        <pc:chgData name="Keith Warren" userId="ddbecccbedec467f" providerId="LiveId" clId="{9D540634-73B3-41A3-B35B-109617B77071}" dt="2025-02-28T15:28:55.653" v="522" actId="2711"/>
        <pc:sldMkLst>
          <pc:docMk/>
          <pc:sldMk cId="1460159330" sldId="359"/>
        </pc:sldMkLst>
        <pc:spChg chg="mod">
          <ac:chgData name="Keith Warren" userId="ddbecccbedec467f" providerId="LiveId" clId="{9D540634-73B3-41A3-B35B-109617B77071}" dt="2025-02-28T15:03:48.572" v="247" actId="26606"/>
          <ac:spMkLst>
            <pc:docMk/>
            <pc:sldMk cId="1460159330" sldId="359"/>
            <ac:spMk id="7" creationId="{1A2458FF-0D0C-4ACC-C6FB-103BC0BADCCD}"/>
          </ac:spMkLst>
        </pc:spChg>
        <pc:spChg chg="mod">
          <ac:chgData name="Keith Warren" userId="ddbecccbedec467f" providerId="LiveId" clId="{9D540634-73B3-41A3-B35B-109617B77071}" dt="2025-02-28T15:28:55.653" v="522" actId="2711"/>
          <ac:spMkLst>
            <pc:docMk/>
            <pc:sldMk cId="1460159330" sldId="359"/>
            <ac:spMk id="31" creationId="{F1239C0E-3F39-787D-0FC3-6B7C9BA37E8F}"/>
          </ac:spMkLst>
        </pc:spChg>
        <pc:spChg chg="add mod">
          <ac:chgData name="Keith Warren" userId="ddbecccbedec467f" providerId="LiveId" clId="{9D540634-73B3-41A3-B35B-109617B77071}" dt="2025-02-28T15:03:48.572" v="247" actId="26606"/>
          <ac:spMkLst>
            <pc:docMk/>
            <pc:sldMk cId="1460159330" sldId="359"/>
            <ac:spMk id="36" creationId="{66A6305C-D12C-7374-D010-4BE48D6992B4}"/>
          </ac:spMkLst>
        </pc:spChg>
      </pc:sldChg>
      <pc:sldChg chg="del">
        <pc:chgData name="Keith Warren" userId="ddbecccbedec467f" providerId="LiveId" clId="{9D540634-73B3-41A3-B35B-109617B77071}" dt="2025-02-28T17:18:30.395" v="1579" actId="47"/>
        <pc:sldMkLst>
          <pc:docMk/>
          <pc:sldMk cId="1330733909" sldId="365"/>
        </pc:sldMkLst>
      </pc:sldChg>
      <pc:sldChg chg="addSp delSp modSp mod setBg modClrScheme chgLayout">
        <pc:chgData name="Keith Warren" userId="ddbecccbedec467f" providerId="LiveId" clId="{9D540634-73B3-41A3-B35B-109617B77071}" dt="2025-02-28T17:27:08.670" v="1727" actId="122"/>
        <pc:sldMkLst>
          <pc:docMk/>
          <pc:sldMk cId="2395464980" sldId="372"/>
        </pc:sldMkLst>
        <pc:spChg chg="del mod">
          <ac:chgData name="Keith Warren" userId="ddbecccbedec467f" providerId="LiveId" clId="{9D540634-73B3-41A3-B35B-109617B77071}" dt="2025-02-28T17:26:45.089" v="1722" actId="26606"/>
          <ac:spMkLst>
            <pc:docMk/>
            <pc:sldMk cId="2395464980" sldId="372"/>
            <ac:spMk id="14" creationId="{AE5F2E56-9F77-E1C2-EC04-EA959822CA61}"/>
          </ac:spMkLst>
        </pc:spChg>
        <pc:spChg chg="mod">
          <ac:chgData name="Keith Warren" userId="ddbecccbedec467f" providerId="LiveId" clId="{9D540634-73B3-41A3-B35B-109617B77071}" dt="2025-02-28T17:27:08.670" v="1727" actId="122"/>
          <ac:spMkLst>
            <pc:docMk/>
            <pc:sldMk cId="2395464980" sldId="372"/>
            <ac:spMk id="24" creationId="{CE1ABEC8-43FD-4F21-A7D2-70200D86263C}"/>
          </ac:spMkLst>
        </pc:spChg>
        <pc:spChg chg="add mod">
          <ac:chgData name="Keith Warren" userId="ddbecccbedec467f" providerId="LiveId" clId="{9D540634-73B3-41A3-B35B-109617B77071}" dt="2025-02-28T17:26:45.089" v="1722" actId="26606"/>
          <ac:spMkLst>
            <pc:docMk/>
            <pc:sldMk cId="2395464980" sldId="372"/>
            <ac:spMk id="30" creationId="{97E0C1DF-511B-E450-5E54-C15D23706C75}"/>
          </ac:spMkLst>
        </pc:spChg>
        <pc:graphicFrameChg chg="add mod modGraphic">
          <ac:chgData name="Keith Warren" userId="ddbecccbedec467f" providerId="LiveId" clId="{9D540634-73B3-41A3-B35B-109617B77071}" dt="2025-02-28T17:27:03.385" v="1726" actId="2711"/>
          <ac:graphicFrameMkLst>
            <pc:docMk/>
            <pc:sldMk cId="2395464980" sldId="372"/>
            <ac:graphicFrameMk id="26" creationId="{4189056D-5710-C8F6-7D30-0F86AE8BEFE3}"/>
          </ac:graphicFrameMkLst>
        </pc:graphicFrameChg>
      </pc:sldChg>
      <pc:sldChg chg="modSp mod modClrScheme chgLayout">
        <pc:chgData name="Keith Warren" userId="ddbecccbedec467f" providerId="LiveId" clId="{9D540634-73B3-41A3-B35B-109617B77071}" dt="2025-02-28T15:06:15.392" v="303" actId="26606"/>
        <pc:sldMkLst>
          <pc:docMk/>
          <pc:sldMk cId="1397193754" sldId="373"/>
        </pc:sldMkLst>
        <pc:spChg chg="mod">
          <ac:chgData name="Keith Warren" userId="ddbecccbedec467f" providerId="LiveId" clId="{9D540634-73B3-41A3-B35B-109617B77071}" dt="2025-02-28T15:06:15.392" v="303" actId="26606"/>
          <ac:spMkLst>
            <pc:docMk/>
            <pc:sldMk cId="1397193754" sldId="373"/>
            <ac:spMk id="2" creationId="{E117F7C5-CBA2-9823-0CBA-5BD773998046}"/>
          </ac:spMkLst>
        </pc:spChg>
        <pc:spChg chg="mod modVis">
          <ac:chgData name="Keith Warren" userId="ddbecccbedec467f" providerId="LiveId" clId="{9D540634-73B3-41A3-B35B-109617B77071}" dt="2025-02-28T15:06:15.392" v="303" actId="26606"/>
          <ac:spMkLst>
            <pc:docMk/>
            <pc:sldMk cId="1397193754" sldId="373"/>
            <ac:spMk id="3" creationId="{A6A971A9-0C5C-DDFC-67F9-2E5A55F12F67}"/>
          </ac:spMkLst>
        </pc:spChg>
        <pc:spChg chg="mod">
          <ac:chgData name="Keith Warren" userId="ddbecccbedec467f" providerId="LiveId" clId="{9D540634-73B3-41A3-B35B-109617B77071}" dt="2025-02-28T15:06:15.392" v="303" actId="26606"/>
          <ac:spMkLst>
            <pc:docMk/>
            <pc:sldMk cId="1397193754" sldId="373"/>
            <ac:spMk id="4" creationId="{260D053B-A40A-3228-B6D5-3371B9EE2E56}"/>
          </ac:spMkLst>
        </pc:spChg>
      </pc:sldChg>
      <pc:sldChg chg="addSp delSp modSp mod setBg modClrScheme chgLayout">
        <pc:chgData name="Keith Warren" userId="ddbecccbedec467f" providerId="LiveId" clId="{9D540634-73B3-41A3-B35B-109617B77071}" dt="2025-02-28T15:28:43.029" v="521" actId="2711"/>
        <pc:sldMkLst>
          <pc:docMk/>
          <pc:sldMk cId="598144966" sldId="374"/>
        </pc:sldMkLst>
        <pc:spChg chg="mod">
          <ac:chgData name="Keith Warren" userId="ddbecccbedec467f" providerId="LiveId" clId="{9D540634-73B3-41A3-B35B-109617B77071}" dt="2025-02-28T15:11:10.812" v="335" actId="26606"/>
          <ac:spMkLst>
            <pc:docMk/>
            <pc:sldMk cId="598144966" sldId="374"/>
            <ac:spMk id="3" creationId="{3FEFE388-CD0B-9671-4D4E-D6D8004C8851}"/>
          </ac:spMkLst>
        </pc:spChg>
        <pc:spChg chg="mod">
          <ac:chgData name="Keith Warren" userId="ddbecccbedec467f" providerId="LiveId" clId="{9D540634-73B3-41A3-B35B-109617B77071}" dt="2025-02-28T15:11:10.812" v="335" actId="26606"/>
          <ac:spMkLst>
            <pc:docMk/>
            <pc:sldMk cId="598144966" sldId="374"/>
            <ac:spMk id="4" creationId="{67D6EA54-3083-FB0D-9011-2353791B0495}"/>
          </ac:spMkLst>
        </pc:spChg>
        <pc:spChg chg="mod">
          <ac:chgData name="Keith Warren" userId="ddbecccbedec467f" providerId="LiveId" clId="{9D540634-73B3-41A3-B35B-109617B77071}" dt="2025-02-28T15:28:43.029" v="521" actId="2711"/>
          <ac:spMkLst>
            <pc:docMk/>
            <pc:sldMk cId="598144966" sldId="374"/>
            <ac:spMk id="5" creationId="{BE4E0F37-0AD5-833C-CBE5-EAE02EC46069}"/>
          </ac:spMkLst>
        </pc:spChg>
        <pc:spChg chg="add del mod">
          <ac:chgData name="Keith Warren" userId="ddbecccbedec467f" providerId="LiveId" clId="{9D540634-73B3-41A3-B35B-109617B77071}" dt="2025-02-28T15:08:57.603" v="310" actId="478"/>
          <ac:spMkLst>
            <pc:docMk/>
            <pc:sldMk cId="598144966" sldId="374"/>
            <ac:spMk id="9" creationId="{C9D5F150-E977-7E0A-6C23-262B592261B7}"/>
          </ac:spMkLst>
        </pc:spChg>
        <pc:spChg chg="add del mod">
          <ac:chgData name="Keith Warren" userId="ddbecccbedec467f" providerId="LiveId" clId="{9D540634-73B3-41A3-B35B-109617B77071}" dt="2025-02-28T15:11:55.814" v="354" actId="478"/>
          <ac:spMkLst>
            <pc:docMk/>
            <pc:sldMk cId="598144966" sldId="374"/>
            <ac:spMk id="10" creationId="{36990A76-7E62-42C3-6561-FCF419A1A6C2}"/>
          </ac:spMkLst>
        </pc:spChg>
        <pc:graphicFrameChg chg="add del mod modGraphic">
          <ac:chgData name="Keith Warren" userId="ddbecccbedec467f" providerId="LiveId" clId="{9D540634-73B3-41A3-B35B-109617B77071}" dt="2025-02-28T15:11:05.058" v="334" actId="478"/>
          <ac:graphicFrameMkLst>
            <pc:docMk/>
            <pc:sldMk cId="598144966" sldId="374"/>
            <ac:graphicFrameMk id="2" creationId="{6002830A-1F0B-DE4F-7AF0-1E3B0BF09B31}"/>
          </ac:graphicFrameMkLst>
        </pc:graphicFrameChg>
        <pc:graphicFrameChg chg="add del mod">
          <ac:chgData name="Keith Warren" userId="ddbecccbedec467f" providerId="LiveId" clId="{9D540634-73B3-41A3-B35B-109617B77071}" dt="2025-02-28T15:12:17.339" v="358" actId="478"/>
          <ac:graphicFrameMkLst>
            <pc:docMk/>
            <pc:sldMk cId="598144966" sldId="374"/>
            <ac:graphicFrameMk id="12" creationId="{13A8E00A-DA30-E96C-A4E5-CCDA0205BC20}"/>
          </ac:graphicFrameMkLst>
        </pc:graphicFrameChg>
        <pc:picChg chg="add del mod">
          <ac:chgData name="Keith Warren" userId="ddbecccbedec467f" providerId="LiveId" clId="{9D540634-73B3-41A3-B35B-109617B77071}" dt="2025-02-28T15:10:48.992" v="332" actId="478"/>
          <ac:picMkLst>
            <pc:docMk/>
            <pc:sldMk cId="598144966" sldId="374"/>
            <ac:picMk id="6" creationId="{CED9BB3F-19A6-A32F-ED97-3B5A7093BFA7}"/>
          </ac:picMkLst>
        </pc:picChg>
        <pc:picChg chg="del mod">
          <ac:chgData name="Keith Warren" userId="ddbecccbedec467f" providerId="LiveId" clId="{9D540634-73B3-41A3-B35B-109617B77071}" dt="2025-02-28T15:08:52.990" v="309" actId="478"/>
          <ac:picMkLst>
            <pc:docMk/>
            <pc:sldMk cId="598144966" sldId="374"/>
            <ac:picMk id="8" creationId="{E1DBD4C7-D952-4426-40FD-8799F80F821F}"/>
          </ac:picMkLst>
        </pc:picChg>
        <pc:picChg chg="add mod">
          <ac:chgData name="Keith Warren" userId="ddbecccbedec467f" providerId="LiveId" clId="{9D540634-73B3-41A3-B35B-109617B77071}" dt="2025-02-28T15:15:08.399" v="410" actId="1076"/>
          <ac:picMkLst>
            <pc:docMk/>
            <pc:sldMk cId="598144966" sldId="374"/>
            <ac:picMk id="11" creationId="{0B804DCE-F117-E0A4-8522-67B4779049ED}"/>
          </ac:picMkLst>
        </pc:picChg>
        <pc:picChg chg="add del mod">
          <ac:chgData name="Keith Warren" userId="ddbecccbedec467f" providerId="LiveId" clId="{9D540634-73B3-41A3-B35B-109617B77071}" dt="2025-02-28T15:13:51.385" v="398" actId="478"/>
          <ac:picMkLst>
            <pc:docMk/>
            <pc:sldMk cId="598144966" sldId="374"/>
            <ac:picMk id="14" creationId="{6E58D51B-76F6-304F-619B-9C3FAF40E375}"/>
          </ac:picMkLst>
        </pc:picChg>
        <pc:picChg chg="add mod">
          <ac:chgData name="Keith Warren" userId="ddbecccbedec467f" providerId="LiveId" clId="{9D540634-73B3-41A3-B35B-109617B77071}" dt="2025-02-28T15:15:24.836" v="411" actId="1076"/>
          <ac:picMkLst>
            <pc:docMk/>
            <pc:sldMk cId="598144966" sldId="374"/>
            <ac:picMk id="16" creationId="{DE7BC8F9-D9B3-D8BA-AD33-A4F89292B9D6}"/>
          </ac:picMkLst>
        </pc:picChg>
      </pc:sldChg>
      <pc:sldChg chg="del">
        <pc:chgData name="Keith Warren" userId="ddbecccbedec467f" providerId="LiveId" clId="{9D540634-73B3-41A3-B35B-109617B77071}" dt="2025-02-28T15:33:57.095" v="579" actId="47"/>
        <pc:sldMkLst>
          <pc:docMk/>
          <pc:sldMk cId="1962637282" sldId="375"/>
        </pc:sldMkLst>
      </pc:sldChg>
      <pc:sldChg chg="del">
        <pc:chgData name="Keith Warren" userId="ddbecccbedec467f" providerId="LiveId" clId="{9D540634-73B3-41A3-B35B-109617B77071}" dt="2025-02-28T15:34:01.551" v="580" actId="47"/>
        <pc:sldMkLst>
          <pc:docMk/>
          <pc:sldMk cId="1073601555" sldId="376"/>
        </pc:sldMkLst>
      </pc:sldChg>
      <pc:sldChg chg="del">
        <pc:chgData name="Keith Warren" userId="ddbecccbedec467f" providerId="LiveId" clId="{9D540634-73B3-41A3-B35B-109617B77071}" dt="2025-02-28T15:34:02.696" v="581" actId="47"/>
        <pc:sldMkLst>
          <pc:docMk/>
          <pc:sldMk cId="2728059627" sldId="377"/>
        </pc:sldMkLst>
      </pc:sldChg>
      <pc:sldChg chg="del">
        <pc:chgData name="Keith Warren" userId="ddbecccbedec467f" providerId="LiveId" clId="{9D540634-73B3-41A3-B35B-109617B77071}" dt="2025-02-28T15:34:04.548" v="582" actId="47"/>
        <pc:sldMkLst>
          <pc:docMk/>
          <pc:sldMk cId="910315636" sldId="378"/>
        </pc:sldMkLst>
      </pc:sldChg>
      <pc:sldChg chg="addSp delSp modSp mod modClrScheme chgLayout">
        <pc:chgData name="Keith Warren" userId="ddbecccbedec467f" providerId="LiveId" clId="{9D540634-73B3-41A3-B35B-109617B77071}" dt="2025-02-28T17:22:38.587" v="1649" actId="2711"/>
        <pc:sldMkLst>
          <pc:docMk/>
          <pc:sldMk cId="2170071140" sldId="379"/>
        </pc:sldMkLst>
        <pc:spChg chg="mod">
          <ac:chgData name="Keith Warren" userId="ddbecccbedec467f" providerId="LiveId" clId="{9D540634-73B3-41A3-B35B-109617B77071}" dt="2025-02-28T17:20:24.384" v="1623" actId="26606"/>
          <ac:spMkLst>
            <pc:docMk/>
            <pc:sldMk cId="2170071140" sldId="379"/>
            <ac:spMk id="3" creationId="{06DE3104-398C-EF95-D86E-630F512487F9}"/>
          </ac:spMkLst>
        </pc:spChg>
        <pc:spChg chg="del mod">
          <ac:chgData name="Keith Warren" userId="ddbecccbedec467f" providerId="LiveId" clId="{9D540634-73B3-41A3-B35B-109617B77071}" dt="2025-02-28T17:20:24.384" v="1623" actId="26606"/>
          <ac:spMkLst>
            <pc:docMk/>
            <pc:sldMk cId="2170071140" sldId="379"/>
            <ac:spMk id="4" creationId="{67328E6B-D306-C2F9-54E9-FD35599AC24B}"/>
          </ac:spMkLst>
        </pc:spChg>
        <pc:spChg chg="add del mod">
          <ac:chgData name="Keith Warren" userId="ddbecccbedec467f" providerId="LiveId" clId="{9D540634-73B3-41A3-B35B-109617B77071}" dt="2025-02-28T17:19:41.301" v="1613" actId="478"/>
          <ac:spMkLst>
            <pc:docMk/>
            <pc:sldMk cId="2170071140" sldId="379"/>
            <ac:spMk id="6" creationId="{14BC447A-FAD3-A276-110D-8D7AA2BE1096}"/>
          </ac:spMkLst>
        </pc:spChg>
        <pc:spChg chg="add mod">
          <ac:chgData name="Keith Warren" userId="ddbecccbedec467f" providerId="LiveId" clId="{9D540634-73B3-41A3-B35B-109617B77071}" dt="2025-02-28T17:20:24.384" v="1623" actId="26606"/>
          <ac:spMkLst>
            <pc:docMk/>
            <pc:sldMk cId="2170071140" sldId="379"/>
            <ac:spMk id="10" creationId="{1A4C0467-4EBB-B340-C261-425601150D64}"/>
          </ac:spMkLst>
        </pc:spChg>
        <pc:graphicFrameChg chg="del">
          <ac:chgData name="Keith Warren" userId="ddbecccbedec467f" providerId="LiveId" clId="{9D540634-73B3-41A3-B35B-109617B77071}" dt="2025-02-28T17:19:39.613" v="1612" actId="478"/>
          <ac:graphicFrameMkLst>
            <pc:docMk/>
            <pc:sldMk cId="2170071140" sldId="379"/>
            <ac:graphicFrameMk id="5" creationId="{67588EB3-ED1D-6AD3-5960-55BD64293774}"/>
          </ac:graphicFrameMkLst>
        </pc:graphicFrameChg>
        <pc:graphicFrameChg chg="add mod modGraphic">
          <ac:chgData name="Keith Warren" userId="ddbecccbedec467f" providerId="LiveId" clId="{9D540634-73B3-41A3-B35B-109617B77071}" dt="2025-02-28T17:22:38.587" v="1649" actId="2711"/>
          <ac:graphicFrameMkLst>
            <pc:docMk/>
            <pc:sldMk cId="2170071140" sldId="379"/>
            <ac:graphicFrameMk id="7" creationId="{65690012-C3B4-8254-566C-A842DB5A1E66}"/>
          </ac:graphicFrameMkLst>
        </pc:graphicFrameChg>
      </pc:sldChg>
      <pc:sldChg chg="addSp delSp modSp mod modClrScheme chgLayout">
        <pc:chgData name="Keith Warren" userId="ddbecccbedec467f" providerId="LiveId" clId="{9D540634-73B3-41A3-B35B-109617B77071}" dt="2025-02-28T17:23:58.612" v="1660" actId="255"/>
        <pc:sldMkLst>
          <pc:docMk/>
          <pc:sldMk cId="79695288" sldId="380"/>
        </pc:sldMkLst>
        <pc:spChg chg="mod">
          <ac:chgData name="Keith Warren" userId="ddbecccbedec467f" providerId="LiveId" clId="{9D540634-73B3-41A3-B35B-109617B77071}" dt="2025-02-28T17:18:08.950" v="1578" actId="26606"/>
          <ac:spMkLst>
            <pc:docMk/>
            <pc:sldMk cId="79695288" sldId="380"/>
            <ac:spMk id="2" creationId="{A2DE810E-8E37-1D8A-245B-020E4E4C0B9F}"/>
          </ac:spMkLst>
        </pc:spChg>
        <pc:spChg chg="del mod">
          <ac:chgData name="Keith Warren" userId="ddbecccbedec467f" providerId="LiveId" clId="{9D540634-73B3-41A3-B35B-109617B77071}" dt="2025-02-28T17:18:08.950" v="1578" actId="26606"/>
          <ac:spMkLst>
            <pc:docMk/>
            <pc:sldMk cId="79695288" sldId="380"/>
            <ac:spMk id="3" creationId="{7D7CECA3-144C-CD4B-9246-81B4F2E65466}"/>
          </ac:spMkLst>
        </pc:spChg>
        <pc:spChg chg="mod">
          <ac:chgData name="Keith Warren" userId="ddbecccbedec467f" providerId="LiveId" clId="{9D540634-73B3-41A3-B35B-109617B77071}" dt="2025-02-28T17:18:08.950" v="1578" actId="26606"/>
          <ac:spMkLst>
            <pc:docMk/>
            <pc:sldMk cId="79695288" sldId="380"/>
            <ac:spMk id="4" creationId="{FD1E69EA-A9E8-C521-7C62-DA1F24879918}"/>
          </ac:spMkLst>
        </pc:spChg>
        <pc:spChg chg="del">
          <ac:chgData name="Keith Warren" userId="ddbecccbedec467f" providerId="LiveId" clId="{9D540634-73B3-41A3-B35B-109617B77071}" dt="2025-02-28T17:17:29.435" v="1561" actId="478"/>
          <ac:spMkLst>
            <pc:docMk/>
            <pc:sldMk cId="79695288" sldId="380"/>
            <ac:spMk id="5" creationId="{A33D1544-95D3-8A05-6E1B-C08C307C55D4}"/>
          </ac:spMkLst>
        </pc:spChg>
        <pc:spChg chg="add del mod">
          <ac:chgData name="Keith Warren" userId="ddbecccbedec467f" providerId="LiveId" clId="{9D540634-73B3-41A3-B35B-109617B77071}" dt="2025-02-28T17:17:33.937" v="1562" actId="478"/>
          <ac:spMkLst>
            <pc:docMk/>
            <pc:sldMk cId="79695288" sldId="380"/>
            <ac:spMk id="7" creationId="{D1B263A0-B680-DF04-7AC8-DF9FB43A6389}"/>
          </ac:spMkLst>
        </pc:spChg>
        <pc:graphicFrameChg chg="add mod">
          <ac:chgData name="Keith Warren" userId="ddbecccbedec467f" providerId="LiveId" clId="{9D540634-73B3-41A3-B35B-109617B77071}" dt="2025-02-28T17:23:58.612" v="1660" actId="255"/>
          <ac:graphicFrameMkLst>
            <pc:docMk/>
            <pc:sldMk cId="79695288" sldId="380"/>
            <ac:graphicFrameMk id="6" creationId="{FEBD3FE0-1631-686F-6116-51267E2B2C2A}"/>
          </ac:graphicFrameMkLst>
        </pc:graphicFrameChg>
      </pc:sldChg>
      <pc:sldChg chg="del">
        <pc:chgData name="Keith Warren" userId="ddbecccbedec467f" providerId="LiveId" clId="{9D540634-73B3-41A3-B35B-109617B77071}" dt="2025-02-28T15:34:10.906" v="583" actId="47"/>
        <pc:sldMkLst>
          <pc:docMk/>
          <pc:sldMk cId="3304068007" sldId="381"/>
        </pc:sldMkLst>
      </pc:sldChg>
      <pc:sldChg chg="addSp delSp modSp new mod">
        <pc:chgData name="Keith Warren" userId="ddbecccbedec467f" providerId="LiveId" clId="{9D540634-73B3-41A3-B35B-109617B77071}" dt="2025-02-28T15:24:00.194" v="450" actId="1076"/>
        <pc:sldMkLst>
          <pc:docMk/>
          <pc:sldMk cId="4086152176" sldId="382"/>
        </pc:sldMkLst>
        <pc:spChg chg="del">
          <ac:chgData name="Keith Warren" userId="ddbecccbedec467f" providerId="LiveId" clId="{9D540634-73B3-41A3-B35B-109617B77071}" dt="2025-02-28T15:20:14.985" v="413" actId="478"/>
          <ac:spMkLst>
            <pc:docMk/>
            <pc:sldMk cId="4086152176" sldId="382"/>
            <ac:spMk id="2" creationId="{4A162DBE-B099-E149-20C8-444BC58AD9E6}"/>
          </ac:spMkLst>
        </pc:spChg>
        <pc:spChg chg="del">
          <ac:chgData name="Keith Warren" userId="ddbecccbedec467f" providerId="LiveId" clId="{9D540634-73B3-41A3-B35B-109617B77071}" dt="2025-02-28T15:20:34.829" v="416" actId="478"/>
          <ac:spMkLst>
            <pc:docMk/>
            <pc:sldMk cId="4086152176" sldId="382"/>
            <ac:spMk id="3" creationId="{4ACF9CCB-7BD4-9332-C5B4-B87BD204B5E6}"/>
          </ac:spMkLst>
        </pc:spChg>
        <pc:spChg chg="del">
          <ac:chgData name="Keith Warren" userId="ddbecccbedec467f" providerId="LiveId" clId="{9D540634-73B3-41A3-B35B-109617B77071}" dt="2025-02-28T15:20:38.030" v="418" actId="478"/>
          <ac:spMkLst>
            <pc:docMk/>
            <pc:sldMk cId="4086152176" sldId="382"/>
            <ac:spMk id="4" creationId="{AEBE2F52-AFE1-6DEB-2590-8C90811D9912}"/>
          </ac:spMkLst>
        </pc:spChg>
        <pc:spChg chg="add mod">
          <ac:chgData name="Keith Warren" userId="ddbecccbedec467f" providerId="LiveId" clId="{9D540634-73B3-41A3-B35B-109617B77071}" dt="2025-02-28T15:20:47.857" v="420" actId="20577"/>
          <ac:spMkLst>
            <pc:docMk/>
            <pc:sldMk cId="4086152176" sldId="382"/>
            <ac:spMk id="6" creationId="{CF466E64-4A44-5EFF-1D5B-4F1BE0F3E230}"/>
          </ac:spMkLst>
        </pc:spChg>
        <pc:spChg chg="add mod">
          <ac:chgData name="Keith Warren" userId="ddbecccbedec467f" providerId="LiveId" clId="{9D540634-73B3-41A3-B35B-109617B77071}" dt="2025-02-28T15:21:57.963" v="429" actId="20577"/>
          <ac:spMkLst>
            <pc:docMk/>
            <pc:sldMk cId="4086152176" sldId="382"/>
            <ac:spMk id="7" creationId="{99F5448C-880B-4A37-4F62-A6D2DD941E03}"/>
          </ac:spMkLst>
        </pc:spChg>
        <pc:graphicFrameChg chg="add del mod">
          <ac:chgData name="Keith Warren" userId="ddbecccbedec467f" providerId="LiveId" clId="{9D540634-73B3-41A3-B35B-109617B77071}" dt="2025-02-28T15:22:42.688" v="435" actId="478"/>
          <ac:graphicFrameMkLst>
            <pc:docMk/>
            <pc:sldMk cId="4086152176" sldId="382"/>
            <ac:graphicFrameMk id="10" creationId="{7D79C8CF-5D39-DAEB-6ED7-DB1208A5A900}"/>
          </ac:graphicFrameMkLst>
        </pc:graphicFrameChg>
        <pc:picChg chg="add mod">
          <ac:chgData name="Keith Warren" userId="ddbecccbedec467f" providerId="LiveId" clId="{9D540634-73B3-41A3-B35B-109617B77071}" dt="2025-02-28T15:23:33.383" v="441" actId="1076"/>
          <ac:picMkLst>
            <pc:docMk/>
            <pc:sldMk cId="4086152176" sldId="382"/>
            <ac:picMk id="8" creationId="{473E3E1A-EC90-62D5-1F1B-418E73DD10AD}"/>
          </ac:picMkLst>
        </pc:picChg>
        <pc:picChg chg="add mod">
          <ac:chgData name="Keith Warren" userId="ddbecccbedec467f" providerId="LiveId" clId="{9D540634-73B3-41A3-B35B-109617B77071}" dt="2025-02-28T15:24:00.194" v="450" actId="1076"/>
          <ac:picMkLst>
            <pc:docMk/>
            <pc:sldMk cId="4086152176" sldId="382"/>
            <ac:picMk id="9" creationId="{C69BFF83-393E-0FE0-00AF-C333B88578CC}"/>
          </ac:picMkLst>
        </pc:picChg>
        <pc:picChg chg="add mod">
          <ac:chgData name="Keith Warren" userId="ddbecccbedec467f" providerId="LiveId" clId="{9D540634-73B3-41A3-B35B-109617B77071}" dt="2025-02-28T15:23:57.502" v="449" actId="1076"/>
          <ac:picMkLst>
            <pc:docMk/>
            <pc:sldMk cId="4086152176" sldId="382"/>
            <ac:picMk id="12" creationId="{78E11B77-5D37-DE4B-23F7-2E791B5284B4}"/>
          </ac:picMkLst>
        </pc:picChg>
      </pc:sldChg>
      <pc:sldChg chg="addSp delSp modSp add mod">
        <pc:chgData name="Keith Warren" userId="ddbecccbedec467f" providerId="LiveId" clId="{9D540634-73B3-41A3-B35B-109617B77071}" dt="2025-02-28T15:40:14.484" v="718" actId="20577"/>
        <pc:sldMkLst>
          <pc:docMk/>
          <pc:sldMk cId="2143703877" sldId="383"/>
        </pc:sldMkLst>
        <pc:spChg chg="mod">
          <ac:chgData name="Keith Warren" userId="ddbecccbedec467f" providerId="LiveId" clId="{9D540634-73B3-41A3-B35B-109617B77071}" dt="2025-02-28T15:40:14.484" v="718" actId="20577"/>
          <ac:spMkLst>
            <pc:docMk/>
            <pc:sldMk cId="2143703877" sldId="383"/>
            <ac:spMk id="6" creationId="{F21D53D9-0248-8C53-3CFE-E4E58F9B7E27}"/>
          </ac:spMkLst>
        </pc:spChg>
        <pc:spChg chg="mod">
          <ac:chgData name="Keith Warren" userId="ddbecccbedec467f" providerId="LiveId" clId="{9D540634-73B3-41A3-B35B-109617B77071}" dt="2025-02-28T15:28:10.027" v="515" actId="207"/>
          <ac:spMkLst>
            <pc:docMk/>
            <pc:sldMk cId="2143703877" sldId="383"/>
            <ac:spMk id="7" creationId="{4B4F684A-09E4-9798-B581-9FB82E73B429}"/>
          </ac:spMkLst>
        </pc:spChg>
        <pc:picChg chg="add del mod">
          <ac:chgData name="Keith Warren" userId="ddbecccbedec467f" providerId="LiveId" clId="{9D540634-73B3-41A3-B35B-109617B77071}" dt="2025-02-28T15:26:43.196" v="494" actId="478"/>
          <ac:picMkLst>
            <pc:docMk/>
            <pc:sldMk cId="2143703877" sldId="383"/>
            <ac:picMk id="2" creationId="{BFCDCA2E-33A4-7A78-64F5-31067591C9E6}"/>
          </ac:picMkLst>
        </pc:picChg>
        <pc:picChg chg="add mod">
          <ac:chgData name="Keith Warren" userId="ddbecccbedec467f" providerId="LiveId" clId="{9D540634-73B3-41A3-B35B-109617B77071}" dt="2025-02-28T15:28:31.440" v="520" actId="1076"/>
          <ac:picMkLst>
            <pc:docMk/>
            <pc:sldMk cId="2143703877" sldId="383"/>
            <ac:picMk id="3" creationId="{E47252C1-543B-2116-C9A3-FCC8D48D8955}"/>
          </ac:picMkLst>
        </pc:picChg>
        <pc:picChg chg="del">
          <ac:chgData name="Keith Warren" userId="ddbecccbedec467f" providerId="LiveId" clId="{9D540634-73B3-41A3-B35B-109617B77071}" dt="2025-02-28T15:25:25.015" v="471" actId="478"/>
          <ac:picMkLst>
            <pc:docMk/>
            <pc:sldMk cId="2143703877" sldId="383"/>
            <ac:picMk id="8" creationId="{466DFB6A-D4A3-2F06-C132-69838D8A574E}"/>
          </ac:picMkLst>
        </pc:picChg>
        <pc:picChg chg="del">
          <ac:chgData name="Keith Warren" userId="ddbecccbedec467f" providerId="LiveId" clId="{9D540634-73B3-41A3-B35B-109617B77071}" dt="2025-02-28T15:25:24.396" v="470" actId="478"/>
          <ac:picMkLst>
            <pc:docMk/>
            <pc:sldMk cId="2143703877" sldId="383"/>
            <ac:picMk id="9" creationId="{8FFEF37F-BEB4-D1C2-7280-CA331D67E6E8}"/>
          </ac:picMkLst>
        </pc:picChg>
        <pc:picChg chg="del">
          <ac:chgData name="Keith Warren" userId="ddbecccbedec467f" providerId="LiveId" clId="{9D540634-73B3-41A3-B35B-109617B77071}" dt="2025-02-28T15:25:23.560" v="469" actId="478"/>
          <ac:picMkLst>
            <pc:docMk/>
            <pc:sldMk cId="2143703877" sldId="383"/>
            <ac:picMk id="12" creationId="{56115540-9464-FA88-BFE1-2617F2472923}"/>
          </ac:picMkLst>
        </pc:picChg>
      </pc:sldChg>
      <pc:sldChg chg="addSp delSp modSp add mod">
        <pc:chgData name="Keith Warren" userId="ddbecccbedec467f" providerId="LiveId" clId="{9D540634-73B3-41A3-B35B-109617B77071}" dt="2025-02-28T15:33:03.019" v="578" actId="1076"/>
        <pc:sldMkLst>
          <pc:docMk/>
          <pc:sldMk cId="3404354214" sldId="384"/>
        </pc:sldMkLst>
        <pc:spChg chg="mod">
          <ac:chgData name="Keith Warren" userId="ddbecccbedec467f" providerId="LiveId" clId="{9D540634-73B3-41A3-B35B-109617B77071}" dt="2025-02-28T15:29:28.763" v="531" actId="20577"/>
          <ac:spMkLst>
            <pc:docMk/>
            <pc:sldMk cId="3404354214" sldId="384"/>
            <ac:spMk id="6" creationId="{CB9D3E8C-6ACB-35C4-50E8-DB1BB0F8A054}"/>
          </ac:spMkLst>
        </pc:spChg>
        <pc:spChg chg="mod">
          <ac:chgData name="Keith Warren" userId="ddbecccbedec467f" providerId="LiveId" clId="{9D540634-73B3-41A3-B35B-109617B77071}" dt="2025-02-28T15:32:21.556" v="569" actId="207"/>
          <ac:spMkLst>
            <pc:docMk/>
            <pc:sldMk cId="3404354214" sldId="384"/>
            <ac:spMk id="7" creationId="{6B4F42D1-9EE7-EB00-EE0F-CBBD7316C5FF}"/>
          </ac:spMkLst>
        </pc:spChg>
        <pc:picChg chg="add mod">
          <ac:chgData name="Keith Warren" userId="ddbecccbedec467f" providerId="LiveId" clId="{9D540634-73B3-41A3-B35B-109617B77071}" dt="2025-02-28T15:33:03.019" v="578" actId="1076"/>
          <ac:picMkLst>
            <pc:docMk/>
            <pc:sldMk cId="3404354214" sldId="384"/>
            <ac:picMk id="2" creationId="{A6D0FCB1-8035-E3FC-7166-7313829E4212}"/>
          </ac:picMkLst>
        </pc:picChg>
        <pc:picChg chg="del">
          <ac:chgData name="Keith Warren" userId="ddbecccbedec467f" providerId="LiveId" clId="{9D540634-73B3-41A3-B35B-109617B77071}" dt="2025-02-28T15:32:38.570" v="570" actId="478"/>
          <ac:picMkLst>
            <pc:docMk/>
            <pc:sldMk cId="3404354214" sldId="384"/>
            <ac:picMk id="3" creationId="{8FDB6BA9-2082-6874-0282-F02FE8F6341C}"/>
          </ac:picMkLst>
        </pc:picChg>
        <pc:picChg chg="add mod">
          <ac:chgData name="Keith Warren" userId="ddbecccbedec467f" providerId="LiveId" clId="{9D540634-73B3-41A3-B35B-109617B77071}" dt="2025-02-28T15:32:59.967" v="577" actId="1076"/>
          <ac:picMkLst>
            <pc:docMk/>
            <pc:sldMk cId="3404354214" sldId="384"/>
            <ac:picMk id="4" creationId="{B4223709-179D-1DFC-6ED9-53C8A42C3360}"/>
          </ac:picMkLst>
        </pc:picChg>
      </pc:sldChg>
      <pc:sldChg chg="modSp add mod ord">
        <pc:chgData name="Keith Warren" userId="ddbecccbedec467f" providerId="LiveId" clId="{9D540634-73B3-41A3-B35B-109617B77071}" dt="2025-02-28T15:35:32.878" v="637" actId="255"/>
        <pc:sldMkLst>
          <pc:docMk/>
          <pc:sldMk cId="3887823898" sldId="385"/>
        </pc:sldMkLst>
        <pc:spChg chg="mod">
          <ac:chgData name="Keith Warren" userId="ddbecccbedec467f" providerId="LiveId" clId="{9D540634-73B3-41A3-B35B-109617B77071}" dt="2025-02-28T15:34:41.983" v="590" actId="20577"/>
          <ac:spMkLst>
            <pc:docMk/>
            <pc:sldMk cId="3887823898" sldId="385"/>
            <ac:spMk id="2" creationId="{A38E4E00-4BC1-6F06-D856-8D0CD0D24ADB}"/>
          </ac:spMkLst>
        </pc:spChg>
        <pc:spChg chg="mod">
          <ac:chgData name="Keith Warren" userId="ddbecccbedec467f" providerId="LiveId" clId="{9D540634-73B3-41A3-B35B-109617B77071}" dt="2025-02-28T15:35:32.878" v="637" actId="255"/>
          <ac:spMkLst>
            <pc:docMk/>
            <pc:sldMk cId="3887823898" sldId="385"/>
            <ac:spMk id="4" creationId="{11FC3C59-9FE8-38DD-EB9E-C9630E93D60D}"/>
          </ac:spMkLst>
        </pc:spChg>
      </pc:sldChg>
      <pc:sldChg chg="modSp add mod">
        <pc:chgData name="Keith Warren" userId="ddbecccbedec467f" providerId="LiveId" clId="{9D540634-73B3-41A3-B35B-109617B77071}" dt="2025-02-28T16:12:34.205" v="1045" actId="20577"/>
        <pc:sldMkLst>
          <pc:docMk/>
          <pc:sldMk cId="2483961297" sldId="386"/>
        </pc:sldMkLst>
        <pc:spChg chg="mod">
          <ac:chgData name="Keith Warren" userId="ddbecccbedec467f" providerId="LiveId" clId="{9D540634-73B3-41A3-B35B-109617B77071}" dt="2025-02-28T15:34:47.444" v="592" actId="20577"/>
          <ac:spMkLst>
            <pc:docMk/>
            <pc:sldMk cId="2483961297" sldId="386"/>
            <ac:spMk id="2" creationId="{A6F75B48-A859-A910-629C-70632A674A3F}"/>
          </ac:spMkLst>
        </pc:spChg>
        <pc:spChg chg="mod">
          <ac:chgData name="Keith Warren" userId="ddbecccbedec467f" providerId="LiveId" clId="{9D540634-73B3-41A3-B35B-109617B77071}" dt="2025-02-28T16:12:34.205" v="1045" actId="20577"/>
          <ac:spMkLst>
            <pc:docMk/>
            <pc:sldMk cId="2483961297" sldId="386"/>
            <ac:spMk id="4" creationId="{EEB2401C-F781-C470-9CE6-D141EFB247AC}"/>
          </ac:spMkLst>
        </pc:spChg>
      </pc:sldChg>
      <pc:sldChg chg="modSp add mod">
        <pc:chgData name="Keith Warren" userId="ddbecccbedec467f" providerId="LiveId" clId="{9D540634-73B3-41A3-B35B-109617B77071}" dt="2025-02-28T16:42:29.644" v="1121" actId="255"/>
        <pc:sldMkLst>
          <pc:docMk/>
          <pc:sldMk cId="1627454380" sldId="387"/>
        </pc:sldMkLst>
        <pc:spChg chg="mod">
          <ac:chgData name="Keith Warren" userId="ddbecccbedec467f" providerId="LiveId" clId="{9D540634-73B3-41A3-B35B-109617B77071}" dt="2025-02-28T15:34:51.203" v="594" actId="20577"/>
          <ac:spMkLst>
            <pc:docMk/>
            <pc:sldMk cId="1627454380" sldId="387"/>
            <ac:spMk id="2" creationId="{5042F757-C1BA-4585-4834-87B187B560F9}"/>
          </ac:spMkLst>
        </pc:spChg>
        <pc:spChg chg="mod">
          <ac:chgData name="Keith Warren" userId="ddbecccbedec467f" providerId="LiveId" clId="{9D540634-73B3-41A3-B35B-109617B77071}" dt="2025-02-28T16:42:29.644" v="1121" actId="255"/>
          <ac:spMkLst>
            <pc:docMk/>
            <pc:sldMk cId="1627454380" sldId="387"/>
            <ac:spMk id="4" creationId="{93EB47A0-0B95-EA4A-A8A9-D3BDB8F0E04E}"/>
          </ac:spMkLst>
        </pc:spChg>
      </pc:sldChg>
      <pc:sldChg chg="addSp delSp modSp add mod ord">
        <pc:chgData name="Keith Warren" userId="ddbecccbedec467f" providerId="LiveId" clId="{9D540634-73B3-41A3-B35B-109617B77071}" dt="2025-02-28T15:40:52.464" v="722" actId="20577"/>
        <pc:sldMkLst>
          <pc:docMk/>
          <pc:sldMk cId="3780481156" sldId="388"/>
        </pc:sldMkLst>
        <pc:spChg chg="mod">
          <ac:chgData name="Keith Warren" userId="ddbecccbedec467f" providerId="LiveId" clId="{9D540634-73B3-41A3-B35B-109617B77071}" dt="2025-02-28T15:39:30.760" v="707" actId="20577"/>
          <ac:spMkLst>
            <pc:docMk/>
            <pc:sldMk cId="3780481156" sldId="388"/>
            <ac:spMk id="3" creationId="{021440B0-F364-5001-7393-87CF04CBA39E}"/>
          </ac:spMkLst>
        </pc:spChg>
        <pc:spChg chg="mod">
          <ac:chgData name="Keith Warren" userId="ddbecccbedec467f" providerId="LiveId" clId="{9D540634-73B3-41A3-B35B-109617B77071}" dt="2025-02-28T15:40:52.464" v="722" actId="20577"/>
          <ac:spMkLst>
            <pc:docMk/>
            <pc:sldMk cId="3780481156" sldId="388"/>
            <ac:spMk id="5" creationId="{B82C4730-1684-25F6-724A-4A5550AB97CB}"/>
          </ac:spMkLst>
        </pc:spChg>
        <pc:picChg chg="add mod">
          <ac:chgData name="Keith Warren" userId="ddbecccbedec467f" providerId="LiveId" clId="{9D540634-73B3-41A3-B35B-109617B77071}" dt="2025-02-28T15:38:26.446" v="655" actId="1076"/>
          <ac:picMkLst>
            <pc:docMk/>
            <pc:sldMk cId="3780481156" sldId="388"/>
            <ac:picMk id="2" creationId="{BE953047-8A29-E880-40AD-FB1F9F067864}"/>
          </ac:picMkLst>
        </pc:picChg>
        <pc:picChg chg="add mod">
          <ac:chgData name="Keith Warren" userId="ddbecccbedec467f" providerId="LiveId" clId="{9D540634-73B3-41A3-B35B-109617B77071}" dt="2025-02-28T15:38:22.984" v="654" actId="1076"/>
          <ac:picMkLst>
            <pc:docMk/>
            <pc:sldMk cId="3780481156" sldId="388"/>
            <ac:picMk id="6" creationId="{04CB6AF2-A080-80D4-8F0D-A060B51326B0}"/>
          </ac:picMkLst>
        </pc:picChg>
        <pc:picChg chg="del">
          <ac:chgData name="Keith Warren" userId="ddbecccbedec467f" providerId="LiveId" clId="{9D540634-73B3-41A3-B35B-109617B77071}" dt="2025-02-28T15:38:02.647" v="649" actId="478"/>
          <ac:picMkLst>
            <pc:docMk/>
            <pc:sldMk cId="3780481156" sldId="388"/>
            <ac:picMk id="11" creationId="{8359C116-473D-720B-FADF-4C1486104E2B}"/>
          </ac:picMkLst>
        </pc:picChg>
        <pc:picChg chg="del">
          <ac:chgData name="Keith Warren" userId="ddbecccbedec467f" providerId="LiveId" clId="{9D540634-73B3-41A3-B35B-109617B77071}" dt="2025-02-28T15:38:04.337" v="650" actId="478"/>
          <ac:picMkLst>
            <pc:docMk/>
            <pc:sldMk cId="3780481156" sldId="388"/>
            <ac:picMk id="16" creationId="{98560605-B6F4-88F5-565E-F9F21F44AAFA}"/>
          </ac:picMkLst>
        </pc:picChg>
      </pc:sldChg>
      <pc:sldChg chg="addSp delSp modSp add mod ord modClrScheme chgLayout">
        <pc:chgData name="Keith Warren" userId="ddbecccbedec467f" providerId="LiveId" clId="{9D540634-73B3-41A3-B35B-109617B77071}" dt="2025-02-28T16:41:35.855" v="1077" actId="26606"/>
        <pc:sldMkLst>
          <pc:docMk/>
          <pc:sldMk cId="844748347" sldId="389"/>
        </pc:sldMkLst>
        <pc:spChg chg="add">
          <ac:chgData name="Keith Warren" userId="ddbecccbedec467f" providerId="LiveId" clId="{9D540634-73B3-41A3-B35B-109617B77071}" dt="2025-02-28T16:40:27.857" v="1071"/>
          <ac:spMkLst>
            <pc:docMk/>
            <pc:sldMk cId="844748347" sldId="389"/>
            <ac:spMk id="2" creationId="{9A6A7FC1-FB0C-EA82-BCAC-BCA6A9308A11}"/>
          </ac:spMkLst>
        </pc:spChg>
        <pc:spChg chg="mod">
          <ac:chgData name="Keith Warren" userId="ddbecccbedec467f" providerId="LiveId" clId="{9D540634-73B3-41A3-B35B-109617B77071}" dt="2025-02-28T16:41:35.855" v="1077" actId="26606"/>
          <ac:spMkLst>
            <pc:docMk/>
            <pc:sldMk cId="844748347" sldId="389"/>
            <ac:spMk id="3" creationId="{88FA1F74-8022-CA7E-12D3-6766A5887025}"/>
          </ac:spMkLst>
        </pc:spChg>
        <pc:spChg chg="mod">
          <ac:chgData name="Keith Warren" userId="ddbecccbedec467f" providerId="LiveId" clId="{9D540634-73B3-41A3-B35B-109617B77071}" dt="2025-02-28T16:41:35.855" v="1077" actId="26606"/>
          <ac:spMkLst>
            <pc:docMk/>
            <pc:sldMk cId="844748347" sldId="389"/>
            <ac:spMk id="4" creationId="{70E90815-CFF0-5F01-7FD2-E778F18F78BD}"/>
          </ac:spMkLst>
        </pc:spChg>
        <pc:spChg chg="add del mod">
          <ac:chgData name="Keith Warren" userId="ddbecccbedec467f" providerId="LiveId" clId="{9D540634-73B3-41A3-B35B-109617B77071}" dt="2025-02-28T16:41:35.855" v="1077" actId="26606"/>
          <ac:spMkLst>
            <pc:docMk/>
            <pc:sldMk cId="844748347" sldId="389"/>
            <ac:spMk id="5" creationId="{51B1AD04-980F-7CCF-BB52-134E9254E8E2}"/>
          </ac:spMkLst>
        </pc:spChg>
        <pc:spChg chg="add mod">
          <ac:chgData name="Keith Warren" userId="ddbecccbedec467f" providerId="LiveId" clId="{9D540634-73B3-41A3-B35B-109617B77071}" dt="2025-02-28T16:40:42.031" v="1074"/>
          <ac:spMkLst>
            <pc:docMk/>
            <pc:sldMk cId="844748347" sldId="389"/>
            <ac:spMk id="6" creationId="{CA1CD664-867A-DDEF-C620-6FCAF1318AF5}"/>
          </ac:spMkLst>
        </pc:spChg>
        <pc:picChg chg="del">
          <ac:chgData name="Keith Warren" userId="ddbecccbedec467f" providerId="LiveId" clId="{9D540634-73B3-41A3-B35B-109617B77071}" dt="2025-02-28T16:40:20.088" v="1068" actId="478"/>
          <ac:picMkLst>
            <pc:docMk/>
            <pc:sldMk cId="844748347" sldId="389"/>
            <ac:picMk id="11" creationId="{8CF8CBCD-DEB4-0868-6854-F4C29FFF54E4}"/>
          </ac:picMkLst>
        </pc:picChg>
        <pc:picChg chg="del">
          <ac:chgData name="Keith Warren" userId="ddbecccbedec467f" providerId="LiveId" clId="{9D540634-73B3-41A3-B35B-109617B77071}" dt="2025-02-28T16:40:21.532" v="1069" actId="478"/>
          <ac:picMkLst>
            <pc:docMk/>
            <pc:sldMk cId="844748347" sldId="389"/>
            <ac:picMk id="16" creationId="{5D3C514D-84B6-CC4D-203A-3615AB5D2DC0}"/>
          </ac:picMkLst>
        </pc:picChg>
      </pc:sldChg>
      <pc:sldChg chg="delSp modSp add mod">
        <pc:chgData name="Keith Warren" userId="ddbecccbedec467f" providerId="LiveId" clId="{9D540634-73B3-41A3-B35B-109617B77071}" dt="2025-02-28T16:52:39.575" v="1231" actId="207"/>
        <pc:sldMkLst>
          <pc:docMk/>
          <pc:sldMk cId="3502132183" sldId="390"/>
        </pc:sldMkLst>
        <pc:spChg chg="mod">
          <ac:chgData name="Keith Warren" userId="ddbecccbedec467f" providerId="LiveId" clId="{9D540634-73B3-41A3-B35B-109617B77071}" dt="2025-02-28T16:48:51.871" v="1155" actId="20577"/>
          <ac:spMkLst>
            <pc:docMk/>
            <pc:sldMk cId="3502132183" sldId="390"/>
            <ac:spMk id="3" creationId="{D7F1E44B-C0C4-C231-60B4-8583C3B68510}"/>
          </ac:spMkLst>
        </pc:spChg>
        <pc:spChg chg="mod">
          <ac:chgData name="Keith Warren" userId="ddbecccbedec467f" providerId="LiveId" clId="{9D540634-73B3-41A3-B35B-109617B77071}" dt="2025-02-28T16:52:39.575" v="1231" actId="207"/>
          <ac:spMkLst>
            <pc:docMk/>
            <pc:sldMk cId="3502132183" sldId="390"/>
            <ac:spMk id="5" creationId="{809B11E6-04AD-395B-A080-EDDB125D5546}"/>
          </ac:spMkLst>
        </pc:spChg>
        <pc:picChg chg="del">
          <ac:chgData name="Keith Warren" userId="ddbecccbedec467f" providerId="LiveId" clId="{9D540634-73B3-41A3-B35B-109617B77071}" dt="2025-02-28T16:48:53.786" v="1156" actId="478"/>
          <ac:picMkLst>
            <pc:docMk/>
            <pc:sldMk cId="3502132183" sldId="390"/>
            <ac:picMk id="11" creationId="{EEDACA13-3C53-411E-1A38-46EBD1D0BC8D}"/>
          </ac:picMkLst>
        </pc:picChg>
        <pc:picChg chg="del">
          <ac:chgData name="Keith Warren" userId="ddbecccbedec467f" providerId="LiveId" clId="{9D540634-73B3-41A3-B35B-109617B77071}" dt="2025-02-28T16:48:54.514" v="1157" actId="478"/>
          <ac:picMkLst>
            <pc:docMk/>
            <pc:sldMk cId="3502132183" sldId="390"/>
            <ac:picMk id="16" creationId="{0F128949-31EC-77B8-E70E-14A262BD32AF}"/>
          </ac:picMkLst>
        </pc:picChg>
      </pc:sldChg>
      <pc:sldChg chg="addSp delSp modSp add mod">
        <pc:chgData name="Keith Warren" userId="ddbecccbedec467f" providerId="LiveId" clId="{9D540634-73B3-41A3-B35B-109617B77071}" dt="2025-02-28T15:44:43.385" v="814" actId="1076"/>
        <pc:sldMkLst>
          <pc:docMk/>
          <pc:sldMk cId="4071231215" sldId="391"/>
        </pc:sldMkLst>
        <pc:spChg chg="mod">
          <ac:chgData name="Keith Warren" userId="ddbecccbedec467f" providerId="LiveId" clId="{9D540634-73B3-41A3-B35B-109617B77071}" dt="2025-02-28T15:40:07.323" v="716" actId="20577"/>
          <ac:spMkLst>
            <pc:docMk/>
            <pc:sldMk cId="4071231215" sldId="391"/>
            <ac:spMk id="3" creationId="{52A051BD-4522-3B8C-F893-42FC19571ED6}"/>
          </ac:spMkLst>
        </pc:spChg>
        <pc:spChg chg="mod">
          <ac:chgData name="Keith Warren" userId="ddbecccbedec467f" providerId="LiveId" clId="{9D540634-73B3-41A3-B35B-109617B77071}" dt="2025-02-28T15:44:33.284" v="811" actId="14100"/>
          <ac:spMkLst>
            <pc:docMk/>
            <pc:sldMk cId="4071231215" sldId="391"/>
            <ac:spMk id="5" creationId="{DFE9FF9E-DB24-0067-FE48-548041A6B72B}"/>
          </ac:spMkLst>
        </pc:spChg>
        <pc:spChg chg="add del">
          <ac:chgData name="Keith Warren" userId="ddbecccbedec467f" providerId="LiveId" clId="{9D540634-73B3-41A3-B35B-109617B77071}" dt="2025-02-28T15:43:12.963" v="783" actId="22"/>
          <ac:spMkLst>
            <pc:docMk/>
            <pc:sldMk cId="4071231215" sldId="391"/>
            <ac:spMk id="8" creationId="{B7E0FD73-4265-393E-22A7-6BC8406D955D}"/>
          </ac:spMkLst>
        </pc:spChg>
        <pc:picChg chg="del mod">
          <ac:chgData name="Keith Warren" userId="ddbecccbedec467f" providerId="LiveId" clId="{9D540634-73B3-41A3-B35B-109617B77071}" dt="2025-02-28T15:43:05.745" v="781" actId="478"/>
          <ac:picMkLst>
            <pc:docMk/>
            <pc:sldMk cId="4071231215" sldId="391"/>
            <ac:picMk id="2" creationId="{D4B2F14B-291B-C0CA-981D-10B145AE2A90}"/>
          </ac:picMkLst>
        </pc:picChg>
        <pc:picChg chg="del mod">
          <ac:chgData name="Keith Warren" userId="ddbecccbedec467f" providerId="LiveId" clId="{9D540634-73B3-41A3-B35B-109617B77071}" dt="2025-02-28T15:43:05.058" v="780" actId="478"/>
          <ac:picMkLst>
            <pc:docMk/>
            <pc:sldMk cId="4071231215" sldId="391"/>
            <ac:picMk id="6" creationId="{427CF252-58E5-EE82-AC3C-241EF0079C04}"/>
          </ac:picMkLst>
        </pc:picChg>
        <pc:picChg chg="add mod">
          <ac:chgData name="Keith Warren" userId="ddbecccbedec467f" providerId="LiveId" clId="{9D540634-73B3-41A3-B35B-109617B77071}" dt="2025-02-28T15:44:43.385" v="814" actId="1076"/>
          <ac:picMkLst>
            <pc:docMk/>
            <pc:sldMk cId="4071231215" sldId="391"/>
            <ac:picMk id="9" creationId="{AE69755A-A4A3-215D-0843-C9BAB69FEE2C}"/>
          </ac:picMkLst>
        </pc:picChg>
        <pc:picChg chg="add del mod">
          <ac:chgData name="Keith Warren" userId="ddbecccbedec467f" providerId="LiveId" clId="{9D540634-73B3-41A3-B35B-109617B77071}" dt="2025-02-28T15:43:24.204" v="787" actId="478"/>
          <ac:picMkLst>
            <pc:docMk/>
            <pc:sldMk cId="4071231215" sldId="391"/>
            <ac:picMk id="10" creationId="{45BBD3C3-BEA1-FB28-6025-1788E5F4170A}"/>
          </ac:picMkLst>
        </pc:picChg>
        <pc:picChg chg="add mod">
          <ac:chgData name="Keith Warren" userId="ddbecccbedec467f" providerId="LiveId" clId="{9D540634-73B3-41A3-B35B-109617B77071}" dt="2025-02-28T15:44:40.533" v="813" actId="1076"/>
          <ac:picMkLst>
            <pc:docMk/>
            <pc:sldMk cId="4071231215" sldId="391"/>
            <ac:picMk id="11" creationId="{EE142BAA-004F-DFCE-9566-7401E13D6781}"/>
          </ac:picMkLst>
        </pc:picChg>
      </pc:sldChg>
      <pc:sldChg chg="addSp delSp modSp add mod ord modClrScheme chgLayout">
        <pc:chgData name="Keith Warren" userId="ddbecccbedec467f" providerId="LiveId" clId="{9D540634-73B3-41A3-B35B-109617B77071}" dt="2025-02-28T15:47:25.508" v="999" actId="20577"/>
        <pc:sldMkLst>
          <pc:docMk/>
          <pc:sldMk cId="2250327572" sldId="392"/>
        </pc:sldMkLst>
        <pc:spChg chg="mod">
          <ac:chgData name="Keith Warren" userId="ddbecccbedec467f" providerId="LiveId" clId="{9D540634-73B3-41A3-B35B-109617B77071}" dt="2025-02-28T15:45:46.281" v="837" actId="26606"/>
          <ac:spMkLst>
            <pc:docMk/>
            <pc:sldMk cId="2250327572" sldId="392"/>
            <ac:spMk id="3" creationId="{B4DB3311-4F55-CB64-BC76-772335AB628F}"/>
          </ac:spMkLst>
        </pc:spChg>
        <pc:spChg chg="mod">
          <ac:chgData name="Keith Warren" userId="ddbecccbedec467f" providerId="LiveId" clId="{9D540634-73B3-41A3-B35B-109617B77071}" dt="2025-02-28T15:45:46.281" v="837" actId="26606"/>
          <ac:spMkLst>
            <pc:docMk/>
            <pc:sldMk cId="2250327572" sldId="392"/>
            <ac:spMk id="4" creationId="{D5BD1422-F4A2-10CC-6DE8-82405CD36250}"/>
          </ac:spMkLst>
        </pc:spChg>
        <pc:spChg chg="mod">
          <ac:chgData name="Keith Warren" userId="ddbecccbedec467f" providerId="LiveId" clId="{9D540634-73B3-41A3-B35B-109617B77071}" dt="2025-02-28T15:47:25.508" v="999" actId="20577"/>
          <ac:spMkLst>
            <pc:docMk/>
            <pc:sldMk cId="2250327572" sldId="392"/>
            <ac:spMk id="5" creationId="{3B364C78-16CE-2D9A-9E82-4741824D2058}"/>
          </ac:spMkLst>
        </pc:spChg>
        <pc:picChg chg="del">
          <ac:chgData name="Keith Warren" userId="ddbecccbedec467f" providerId="LiveId" clId="{9D540634-73B3-41A3-B35B-109617B77071}" dt="2025-02-28T15:45:30.868" v="834" actId="478"/>
          <ac:picMkLst>
            <pc:docMk/>
            <pc:sldMk cId="2250327572" sldId="392"/>
            <ac:picMk id="2" creationId="{20C3B963-1B25-4DAE-91D6-A11ECF2278CB}"/>
          </ac:picMkLst>
        </pc:picChg>
        <pc:picChg chg="del">
          <ac:chgData name="Keith Warren" userId="ddbecccbedec467f" providerId="LiveId" clId="{9D540634-73B3-41A3-B35B-109617B77071}" dt="2025-02-28T15:45:29.210" v="833" actId="478"/>
          <ac:picMkLst>
            <pc:docMk/>
            <pc:sldMk cId="2250327572" sldId="392"/>
            <ac:picMk id="6" creationId="{7F5A19B9-E3FB-1390-E752-0EC125A7D14E}"/>
          </ac:picMkLst>
        </pc:picChg>
        <pc:picChg chg="add mod ord">
          <ac:chgData name="Keith Warren" userId="ddbecccbedec467f" providerId="LiveId" clId="{9D540634-73B3-41A3-B35B-109617B77071}" dt="2025-02-28T15:45:46.281" v="837" actId="26606"/>
          <ac:picMkLst>
            <pc:docMk/>
            <pc:sldMk cId="2250327572" sldId="392"/>
            <ac:picMk id="7" creationId="{2C4096A8-8E71-E6D1-06F8-A0F829AAE345}"/>
          </ac:picMkLst>
        </pc:picChg>
      </pc:sldChg>
      <pc:sldChg chg="modSp add mod ord">
        <pc:chgData name="Keith Warren" userId="ddbecccbedec467f" providerId="LiveId" clId="{9D540634-73B3-41A3-B35B-109617B77071}" dt="2025-02-28T17:00:20.298" v="1350" actId="20577"/>
        <pc:sldMkLst>
          <pc:docMk/>
          <pc:sldMk cId="2387451284" sldId="393"/>
        </pc:sldMkLst>
        <pc:spChg chg="mod">
          <ac:chgData name="Keith Warren" userId="ddbecccbedec467f" providerId="LiveId" clId="{9D540634-73B3-41A3-B35B-109617B77071}" dt="2025-02-28T17:00:02.913" v="1307" actId="20577"/>
          <ac:spMkLst>
            <pc:docMk/>
            <pc:sldMk cId="2387451284" sldId="393"/>
            <ac:spMk id="2" creationId="{3CA9512F-A51C-7C6D-BE6F-26B1E3891A47}"/>
          </ac:spMkLst>
        </pc:spChg>
        <pc:spChg chg="mod">
          <ac:chgData name="Keith Warren" userId="ddbecccbedec467f" providerId="LiveId" clId="{9D540634-73B3-41A3-B35B-109617B77071}" dt="2025-02-28T17:00:20.298" v="1350" actId="20577"/>
          <ac:spMkLst>
            <pc:docMk/>
            <pc:sldMk cId="2387451284" sldId="393"/>
            <ac:spMk id="4" creationId="{2CACA585-C8EB-0E23-0115-56E6B52D2E91}"/>
          </ac:spMkLst>
        </pc:spChg>
      </pc:sldChg>
      <pc:sldChg chg="addSp delSp modSp add mod ord modClrScheme chgLayout">
        <pc:chgData name="Keith Warren" userId="ddbecccbedec467f" providerId="LiveId" clId="{9D540634-73B3-41A3-B35B-109617B77071}" dt="2025-02-28T17:06:01.759" v="1443" actId="113"/>
        <pc:sldMkLst>
          <pc:docMk/>
          <pc:sldMk cId="2815332947" sldId="394"/>
        </pc:sldMkLst>
        <pc:spChg chg="mod">
          <ac:chgData name="Keith Warren" userId="ddbecccbedec467f" providerId="LiveId" clId="{9D540634-73B3-41A3-B35B-109617B77071}" dt="2025-02-28T17:04:47.866" v="1405" actId="20577"/>
          <ac:spMkLst>
            <pc:docMk/>
            <pc:sldMk cId="2815332947" sldId="394"/>
            <ac:spMk id="3" creationId="{5F29F5D8-2EE5-5A75-CA81-79224FAC16AF}"/>
          </ac:spMkLst>
        </pc:spChg>
        <pc:spChg chg="mod ord">
          <ac:chgData name="Keith Warren" userId="ddbecccbedec467f" providerId="LiveId" clId="{9D540634-73B3-41A3-B35B-109617B77071}" dt="2025-02-28T17:04:13.220" v="1371" actId="26606"/>
          <ac:spMkLst>
            <pc:docMk/>
            <pc:sldMk cId="2815332947" sldId="394"/>
            <ac:spMk id="4" creationId="{4D24C73F-5BCE-7DCC-6169-0831AEF87D60}"/>
          </ac:spMkLst>
        </pc:spChg>
        <pc:spChg chg="mod">
          <ac:chgData name="Keith Warren" userId="ddbecccbedec467f" providerId="LiveId" clId="{9D540634-73B3-41A3-B35B-109617B77071}" dt="2025-02-28T17:06:01.759" v="1443" actId="113"/>
          <ac:spMkLst>
            <pc:docMk/>
            <pc:sldMk cId="2815332947" sldId="394"/>
            <ac:spMk id="5" creationId="{782EC896-151B-EB70-3334-36DBBD2B8733}"/>
          </ac:spMkLst>
        </pc:spChg>
        <pc:picChg chg="add mod">
          <ac:chgData name="Keith Warren" userId="ddbecccbedec467f" providerId="LiveId" clId="{9D540634-73B3-41A3-B35B-109617B77071}" dt="2025-02-28T17:04:13.220" v="1371" actId="26606"/>
          <ac:picMkLst>
            <pc:docMk/>
            <pc:sldMk cId="2815332947" sldId="394"/>
            <ac:picMk id="2" creationId="{383123A4-9561-8014-314A-9DDD8F4BCAFD}"/>
          </ac:picMkLst>
        </pc:picChg>
        <pc:picChg chg="del">
          <ac:chgData name="Keith Warren" userId="ddbecccbedec467f" providerId="LiveId" clId="{9D540634-73B3-41A3-B35B-109617B77071}" dt="2025-02-28T17:04:04.924" v="1367" actId="478"/>
          <ac:picMkLst>
            <pc:docMk/>
            <pc:sldMk cId="2815332947" sldId="394"/>
            <ac:picMk id="11" creationId="{E300A08C-89AF-F5DC-5818-11BBBB65D6C4}"/>
          </ac:picMkLst>
        </pc:picChg>
        <pc:picChg chg="del">
          <ac:chgData name="Keith Warren" userId="ddbecccbedec467f" providerId="LiveId" clId="{9D540634-73B3-41A3-B35B-109617B77071}" dt="2025-02-28T17:04:06.519" v="1368" actId="478"/>
          <ac:picMkLst>
            <pc:docMk/>
            <pc:sldMk cId="2815332947" sldId="394"/>
            <ac:picMk id="16" creationId="{46A90195-5377-1610-A0AB-5DEA8B5955D8}"/>
          </ac:picMkLst>
        </pc:picChg>
      </pc:sldChg>
      <pc:sldChg chg="modSp add mod">
        <pc:chgData name="Keith Warren" userId="ddbecccbedec467f" providerId="LiveId" clId="{9D540634-73B3-41A3-B35B-109617B77071}" dt="2025-02-28T16:54:57.005" v="1264" actId="14100"/>
        <pc:sldMkLst>
          <pc:docMk/>
          <pc:sldMk cId="4181444320" sldId="395"/>
        </pc:sldMkLst>
        <pc:spChg chg="mod">
          <ac:chgData name="Keith Warren" userId="ddbecccbedec467f" providerId="LiveId" clId="{9D540634-73B3-41A3-B35B-109617B77071}" dt="2025-02-28T16:52:53.373" v="1241" actId="5793"/>
          <ac:spMkLst>
            <pc:docMk/>
            <pc:sldMk cId="4181444320" sldId="395"/>
            <ac:spMk id="3" creationId="{C1C13E84-F41C-0746-701D-D1DB9FB7DB01}"/>
          </ac:spMkLst>
        </pc:spChg>
        <pc:spChg chg="mod">
          <ac:chgData name="Keith Warren" userId="ddbecccbedec467f" providerId="LiveId" clId="{9D540634-73B3-41A3-B35B-109617B77071}" dt="2025-02-28T16:54:57.005" v="1264" actId="14100"/>
          <ac:spMkLst>
            <pc:docMk/>
            <pc:sldMk cId="4181444320" sldId="395"/>
            <ac:spMk id="5" creationId="{BC00C0EF-A672-2DD2-5D4A-E898CED4AB38}"/>
          </ac:spMkLst>
        </pc:spChg>
      </pc:sldChg>
      <pc:sldChg chg="modSp add mod ord">
        <pc:chgData name="Keith Warren" userId="ddbecccbedec467f" providerId="LiveId" clId="{9D540634-73B3-41A3-B35B-109617B77071}" dt="2025-02-28T16:59:44.686" v="1305" actId="207"/>
        <pc:sldMkLst>
          <pc:docMk/>
          <pc:sldMk cId="2844197380" sldId="396"/>
        </pc:sldMkLst>
        <pc:spChg chg="mod">
          <ac:chgData name="Keith Warren" userId="ddbecccbedec467f" providerId="LiveId" clId="{9D540634-73B3-41A3-B35B-109617B77071}" dt="2025-02-28T16:58:20.318" v="1279" actId="20577"/>
          <ac:spMkLst>
            <pc:docMk/>
            <pc:sldMk cId="2844197380" sldId="396"/>
            <ac:spMk id="3" creationId="{5DE497BA-78BE-F51F-401D-0288328BAA32}"/>
          </ac:spMkLst>
        </pc:spChg>
        <pc:spChg chg="mod">
          <ac:chgData name="Keith Warren" userId="ddbecccbedec467f" providerId="LiveId" clId="{9D540634-73B3-41A3-B35B-109617B77071}" dt="2025-02-28T16:59:44.686" v="1305" actId="207"/>
          <ac:spMkLst>
            <pc:docMk/>
            <pc:sldMk cId="2844197380" sldId="396"/>
            <ac:spMk id="5" creationId="{3BEF2A44-2BCC-2E14-0935-3D9B7793EDF2}"/>
          </ac:spMkLst>
        </pc:spChg>
      </pc:sldChg>
      <pc:sldChg chg="delSp modSp add mod">
        <pc:chgData name="Keith Warren" userId="ddbecccbedec467f" providerId="LiveId" clId="{9D540634-73B3-41A3-B35B-109617B77071}" dt="2025-02-28T17:13:51.491" v="1470" actId="5793"/>
        <pc:sldMkLst>
          <pc:docMk/>
          <pc:sldMk cId="3375873210" sldId="397"/>
        </pc:sldMkLst>
        <pc:spChg chg="mod">
          <ac:chgData name="Keith Warren" userId="ddbecccbedec467f" providerId="LiveId" clId="{9D540634-73B3-41A3-B35B-109617B77071}" dt="2025-02-28T17:13:51.491" v="1470" actId="5793"/>
          <ac:spMkLst>
            <pc:docMk/>
            <pc:sldMk cId="3375873210" sldId="397"/>
            <ac:spMk id="3" creationId="{463293C7-8E83-EBA8-30C8-6032B938BABD}"/>
          </ac:spMkLst>
        </pc:spChg>
        <pc:spChg chg="mod">
          <ac:chgData name="Keith Warren" userId="ddbecccbedec467f" providerId="LiveId" clId="{9D540634-73B3-41A3-B35B-109617B77071}" dt="2025-02-28T17:13:23.180" v="1461" actId="20577"/>
          <ac:spMkLst>
            <pc:docMk/>
            <pc:sldMk cId="3375873210" sldId="397"/>
            <ac:spMk id="5" creationId="{90D56C6C-0159-E782-811B-713E617D2AD0}"/>
          </ac:spMkLst>
        </pc:spChg>
        <pc:picChg chg="del">
          <ac:chgData name="Keith Warren" userId="ddbecccbedec467f" providerId="LiveId" clId="{9D540634-73B3-41A3-B35B-109617B77071}" dt="2025-02-28T17:11:52.964" v="1445" actId="478"/>
          <ac:picMkLst>
            <pc:docMk/>
            <pc:sldMk cId="3375873210" sldId="397"/>
            <ac:picMk id="2" creationId="{E2481144-193A-F852-990A-B8BD89851B71}"/>
          </ac:picMkLst>
        </pc:picChg>
      </pc:sldChg>
      <pc:sldChg chg="modSp add mod">
        <pc:chgData name="Keith Warren" userId="ddbecccbedec467f" providerId="LiveId" clId="{9D540634-73B3-41A3-B35B-109617B77071}" dt="2025-02-28T17:16:16.519" v="1532" actId="255"/>
        <pc:sldMkLst>
          <pc:docMk/>
          <pc:sldMk cId="2695499871" sldId="398"/>
        </pc:sldMkLst>
        <pc:spChg chg="mod">
          <ac:chgData name="Keith Warren" userId="ddbecccbedec467f" providerId="LiveId" clId="{9D540634-73B3-41A3-B35B-109617B77071}" dt="2025-02-28T17:16:16.519" v="1532" actId="255"/>
          <ac:spMkLst>
            <pc:docMk/>
            <pc:sldMk cId="2695499871" sldId="398"/>
            <ac:spMk id="5" creationId="{635E8592-8338-DEDE-9C09-7A2558ACB183}"/>
          </ac:spMkLst>
        </pc:spChg>
      </pc:sldChg>
      <pc:sldChg chg="addSp delSp modSp add mod ord modClrScheme chgLayout">
        <pc:chgData name="Keith Warren" userId="ddbecccbedec467f" providerId="LiveId" clId="{9D540634-73B3-41A3-B35B-109617B77071}" dt="2025-02-28T17:25:46.311" v="1680" actId="14100"/>
        <pc:sldMkLst>
          <pc:docMk/>
          <pc:sldMk cId="1483500400" sldId="399"/>
        </pc:sldMkLst>
        <pc:spChg chg="mod ord">
          <ac:chgData name="Keith Warren" userId="ddbecccbedec467f" providerId="LiveId" clId="{9D540634-73B3-41A3-B35B-109617B77071}" dt="2025-02-28T17:25:34.017" v="1677" actId="26606"/>
          <ac:spMkLst>
            <pc:docMk/>
            <pc:sldMk cId="1483500400" sldId="399"/>
            <ac:spMk id="7" creationId="{5EFA3BFB-146B-22FC-4F1A-49AF563F8333}"/>
          </ac:spMkLst>
        </pc:spChg>
        <pc:spChg chg="mod">
          <ac:chgData name="Keith Warren" userId="ddbecccbedec467f" providerId="LiveId" clId="{9D540634-73B3-41A3-B35B-109617B77071}" dt="2025-02-28T17:25:46.311" v="1680" actId="14100"/>
          <ac:spMkLst>
            <pc:docMk/>
            <pc:sldMk cId="1483500400" sldId="399"/>
            <ac:spMk id="31" creationId="{473FA48E-932F-904E-6771-302C2A87E84C}"/>
          </ac:spMkLst>
        </pc:spChg>
        <pc:spChg chg="mod">
          <ac:chgData name="Keith Warren" userId="ddbecccbedec467f" providerId="LiveId" clId="{9D540634-73B3-41A3-B35B-109617B77071}" dt="2025-02-28T17:25:34.017" v="1677" actId="26606"/>
          <ac:spMkLst>
            <pc:docMk/>
            <pc:sldMk cId="1483500400" sldId="399"/>
            <ac:spMk id="36" creationId="{D328B804-EEC2-482C-6621-A9E5FEC04A6F}"/>
          </ac:spMkLst>
        </pc:spChg>
        <pc:spChg chg="add del mod">
          <ac:chgData name="Keith Warren" userId="ddbecccbedec467f" providerId="LiveId" clId="{9D540634-73B3-41A3-B35B-109617B77071}" dt="2025-02-28T17:25:37.331" v="1678" actId="478"/>
          <ac:spMkLst>
            <pc:docMk/>
            <pc:sldMk cId="1483500400" sldId="399"/>
            <ac:spMk id="41" creationId="{32F9D132-2C52-35C6-D6A7-143ED9EDB490}"/>
          </ac:spMkLst>
        </pc:spChg>
        <pc:picChg chg="add del">
          <ac:chgData name="Keith Warren" userId="ddbecccbedec467f" providerId="LiveId" clId="{9D540634-73B3-41A3-B35B-109617B77071}" dt="2025-02-28T17:25:25.024" v="1676" actId="26606"/>
          <ac:picMkLst>
            <pc:docMk/>
            <pc:sldMk cId="1483500400" sldId="399"/>
            <ac:picMk id="38" creationId="{932CFC98-F59F-2F8E-D025-7612D81CAF41}"/>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576FD-CD6D-469F-B0AC-AE9E72CF509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8B4AE4AD-2BAB-4C1B-8102-AB2FC531AE93}">
      <dgm:prSet/>
      <dgm:spPr/>
      <dgm: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Understanding complex modulation and encoding techniques</a:t>
          </a:r>
        </a:p>
      </dgm:t>
    </dgm:pt>
    <dgm:pt modelId="{454F6C67-99C8-4129-83EF-960CFC96338E}" type="parTrans" cxnId="{DA91AC16-4430-428D-8B82-267393F43C64}">
      <dgm:prSet/>
      <dgm:spPr/>
      <dgm:t>
        <a:bodyPr/>
        <a:lstStyle/>
        <a:p>
          <a:endParaRPr lang="en-US"/>
        </a:p>
      </dgm:t>
    </dgm:pt>
    <dgm:pt modelId="{D1281BD6-238F-45AB-8522-8E89390D6CFB}" type="sibTrans" cxnId="{DA91AC16-4430-428D-8B82-267393F43C64}">
      <dgm:prSet/>
      <dgm:spPr/>
      <dgm:t>
        <a:bodyPr/>
        <a:lstStyle/>
        <a:p>
          <a:endParaRPr lang="en-US"/>
        </a:p>
      </dgm:t>
    </dgm:pt>
    <dgm:pt modelId="{BCDA3D1F-E6E3-486E-8DD9-8297EDF28109}">
      <dgm:prSet/>
      <dgm:spPr/>
      <dgm: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Interpreting simulation results accurately</a:t>
          </a:r>
        </a:p>
      </dgm:t>
    </dgm:pt>
    <dgm:pt modelId="{D9B173A1-FE06-4405-9C06-EE466AE624CD}" type="parTrans" cxnId="{0A91DBE9-18CB-4F61-BF4B-3B96E188EFA2}">
      <dgm:prSet/>
      <dgm:spPr/>
      <dgm:t>
        <a:bodyPr/>
        <a:lstStyle/>
        <a:p>
          <a:endParaRPr lang="en-US"/>
        </a:p>
      </dgm:t>
    </dgm:pt>
    <dgm:pt modelId="{A86AACFA-B926-408A-A788-61F55C63D871}" type="sibTrans" cxnId="{0A91DBE9-18CB-4F61-BF4B-3B96E188EFA2}">
      <dgm:prSet/>
      <dgm:spPr/>
      <dgm:t>
        <a:bodyPr/>
        <a:lstStyle/>
        <a:p>
          <a:endParaRPr lang="en-US"/>
        </a:p>
      </dgm:t>
    </dgm:pt>
    <dgm:pt modelId="{FCE28990-4760-4169-9104-1CC9B9123340}">
      <dgm:prSet/>
      <dgm:spPr/>
      <dgm: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Configuring software tools for analysis</a:t>
          </a:r>
        </a:p>
      </dgm:t>
    </dgm:pt>
    <dgm:pt modelId="{521C72D6-2BC6-4F89-8E5B-FB2EB994FF95}" type="parTrans" cxnId="{6BA7EA26-FC6A-4043-9D3A-75E662A8A05B}">
      <dgm:prSet/>
      <dgm:spPr/>
      <dgm:t>
        <a:bodyPr/>
        <a:lstStyle/>
        <a:p>
          <a:endParaRPr lang="en-US"/>
        </a:p>
      </dgm:t>
    </dgm:pt>
    <dgm:pt modelId="{68DC2137-DDE2-4718-B9C3-6B33876A7640}" type="sibTrans" cxnId="{6BA7EA26-FC6A-4043-9D3A-75E662A8A05B}">
      <dgm:prSet/>
      <dgm:spPr/>
      <dgm:t>
        <a:bodyPr/>
        <a:lstStyle/>
        <a:p>
          <a:endParaRPr lang="en-US"/>
        </a:p>
      </dgm:t>
    </dgm:pt>
    <dgm:pt modelId="{A5B84701-C97D-4B28-A471-D583375B02B6}">
      <dgm:prSet/>
      <dgm:spPr/>
      <dgm: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Managing time effectively to complete all modules</a:t>
          </a:r>
        </a:p>
      </dgm:t>
    </dgm:pt>
    <dgm:pt modelId="{DF9D6F1B-E872-46C6-8A36-60AB5260E829}" type="parTrans" cxnId="{C2F56D8F-6FC2-4D4A-9118-D03074E4E237}">
      <dgm:prSet/>
      <dgm:spPr/>
      <dgm:t>
        <a:bodyPr/>
        <a:lstStyle/>
        <a:p>
          <a:endParaRPr lang="en-US"/>
        </a:p>
      </dgm:t>
    </dgm:pt>
    <dgm:pt modelId="{A7ABFEDD-8743-4FE1-A0A1-81FF38593E32}" type="sibTrans" cxnId="{C2F56D8F-6FC2-4D4A-9118-D03074E4E237}">
      <dgm:prSet/>
      <dgm:spPr/>
      <dgm:t>
        <a:bodyPr/>
        <a:lstStyle/>
        <a:p>
          <a:endParaRPr lang="en-US"/>
        </a:p>
      </dgm:t>
    </dgm:pt>
    <dgm:pt modelId="{818B18C4-735E-42AF-9A04-B15C3B31B7F6}" type="pres">
      <dgm:prSet presAssocID="{5CA576FD-CD6D-469F-B0AC-AE9E72CF5090}" presName="root" presStyleCnt="0">
        <dgm:presLayoutVars>
          <dgm:dir/>
          <dgm:resizeHandles val="exact"/>
        </dgm:presLayoutVars>
      </dgm:prSet>
      <dgm:spPr/>
    </dgm:pt>
    <dgm:pt modelId="{CBBF4707-C376-4C36-ADF9-B3CFBAA21EFC}" type="pres">
      <dgm:prSet presAssocID="{5CA576FD-CD6D-469F-B0AC-AE9E72CF5090}" presName="container" presStyleCnt="0">
        <dgm:presLayoutVars>
          <dgm:dir/>
          <dgm:resizeHandles val="exact"/>
        </dgm:presLayoutVars>
      </dgm:prSet>
      <dgm:spPr/>
    </dgm:pt>
    <dgm:pt modelId="{9CFC0C55-FC8C-4A32-A299-B48F58A69142}" type="pres">
      <dgm:prSet presAssocID="{8B4AE4AD-2BAB-4C1B-8102-AB2FC531AE93}" presName="compNode" presStyleCnt="0"/>
      <dgm:spPr/>
    </dgm:pt>
    <dgm:pt modelId="{055131C0-195A-482F-9B04-358516BEA964}" type="pres">
      <dgm:prSet presAssocID="{8B4AE4AD-2BAB-4C1B-8102-AB2FC531AE93}" presName="iconBgRect" presStyleLbl="bgShp" presStyleIdx="0" presStyleCnt="4"/>
      <dgm:spPr/>
    </dgm:pt>
    <dgm:pt modelId="{8602C437-3466-455F-9A60-E7C5EA9C61E3}" type="pres">
      <dgm:prSet presAssocID="{8B4AE4AD-2BAB-4C1B-8102-AB2FC531AE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583EB61F-06B9-494D-81FD-EB7E9EF20562}" type="pres">
      <dgm:prSet presAssocID="{8B4AE4AD-2BAB-4C1B-8102-AB2FC531AE93}" presName="spaceRect" presStyleCnt="0"/>
      <dgm:spPr/>
    </dgm:pt>
    <dgm:pt modelId="{C96B2CE5-5562-4187-B4A2-CD907953B8E2}" type="pres">
      <dgm:prSet presAssocID="{8B4AE4AD-2BAB-4C1B-8102-AB2FC531AE93}" presName="textRect" presStyleLbl="revTx" presStyleIdx="0" presStyleCnt="4">
        <dgm:presLayoutVars>
          <dgm:chMax val="1"/>
          <dgm:chPref val="1"/>
        </dgm:presLayoutVars>
      </dgm:prSet>
      <dgm:spPr/>
    </dgm:pt>
    <dgm:pt modelId="{1F3C5AB5-F488-44AC-8082-D1B4B7EB8A17}" type="pres">
      <dgm:prSet presAssocID="{D1281BD6-238F-45AB-8522-8E89390D6CFB}" presName="sibTrans" presStyleLbl="sibTrans2D1" presStyleIdx="0" presStyleCnt="0"/>
      <dgm:spPr/>
    </dgm:pt>
    <dgm:pt modelId="{CC914CAF-8FC1-406C-ACCF-2C58D9DAA60F}" type="pres">
      <dgm:prSet presAssocID="{BCDA3D1F-E6E3-486E-8DD9-8297EDF28109}" presName="compNode" presStyleCnt="0"/>
      <dgm:spPr/>
    </dgm:pt>
    <dgm:pt modelId="{8A04DAB2-A5FB-4F2D-AF96-D49393A437B8}" type="pres">
      <dgm:prSet presAssocID="{BCDA3D1F-E6E3-486E-8DD9-8297EDF28109}" presName="iconBgRect" presStyleLbl="bgShp" presStyleIdx="1" presStyleCnt="4"/>
      <dgm:spPr/>
    </dgm:pt>
    <dgm:pt modelId="{1B32F80C-C317-4F33-8973-5A3ABB902CBF}" type="pres">
      <dgm:prSet presAssocID="{BCDA3D1F-E6E3-486E-8DD9-8297EDF281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DAD0EAA1-2065-4936-BE49-F5EEBCD24B5F}" type="pres">
      <dgm:prSet presAssocID="{BCDA3D1F-E6E3-486E-8DD9-8297EDF28109}" presName="spaceRect" presStyleCnt="0"/>
      <dgm:spPr/>
    </dgm:pt>
    <dgm:pt modelId="{B87ABCA7-D8DA-4305-B101-E5665F7F5F2C}" type="pres">
      <dgm:prSet presAssocID="{BCDA3D1F-E6E3-486E-8DD9-8297EDF28109}" presName="textRect" presStyleLbl="revTx" presStyleIdx="1" presStyleCnt="4">
        <dgm:presLayoutVars>
          <dgm:chMax val="1"/>
          <dgm:chPref val="1"/>
        </dgm:presLayoutVars>
      </dgm:prSet>
      <dgm:spPr/>
    </dgm:pt>
    <dgm:pt modelId="{78FB13F0-9CE9-4A67-8519-C61A0A525CEC}" type="pres">
      <dgm:prSet presAssocID="{A86AACFA-B926-408A-A788-61F55C63D871}" presName="sibTrans" presStyleLbl="sibTrans2D1" presStyleIdx="0" presStyleCnt="0"/>
      <dgm:spPr/>
    </dgm:pt>
    <dgm:pt modelId="{CBFE0559-2AEE-47A4-AF6A-B61841D07E13}" type="pres">
      <dgm:prSet presAssocID="{FCE28990-4760-4169-9104-1CC9B9123340}" presName="compNode" presStyleCnt="0"/>
      <dgm:spPr/>
    </dgm:pt>
    <dgm:pt modelId="{22B02C33-F0B0-4A5B-B929-AB8405EFD0E6}" type="pres">
      <dgm:prSet presAssocID="{FCE28990-4760-4169-9104-1CC9B9123340}" presName="iconBgRect" presStyleLbl="bgShp" presStyleIdx="2" presStyleCnt="4"/>
      <dgm:spPr/>
    </dgm:pt>
    <dgm:pt modelId="{B0742622-C3ED-480B-9380-62542F66C80D}" type="pres">
      <dgm:prSet presAssocID="{FCE28990-4760-4169-9104-1CC9B91233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A3543334-2E6F-4600-BAD0-65338B75859C}" type="pres">
      <dgm:prSet presAssocID="{FCE28990-4760-4169-9104-1CC9B9123340}" presName="spaceRect" presStyleCnt="0"/>
      <dgm:spPr/>
    </dgm:pt>
    <dgm:pt modelId="{300A5E4E-CCA3-4C7A-A2D4-8027A531024A}" type="pres">
      <dgm:prSet presAssocID="{FCE28990-4760-4169-9104-1CC9B9123340}" presName="textRect" presStyleLbl="revTx" presStyleIdx="2" presStyleCnt="4">
        <dgm:presLayoutVars>
          <dgm:chMax val="1"/>
          <dgm:chPref val="1"/>
        </dgm:presLayoutVars>
      </dgm:prSet>
      <dgm:spPr/>
    </dgm:pt>
    <dgm:pt modelId="{157BC24F-61DA-4D91-9535-AD70208E0E52}" type="pres">
      <dgm:prSet presAssocID="{68DC2137-DDE2-4718-B9C3-6B33876A7640}" presName="sibTrans" presStyleLbl="sibTrans2D1" presStyleIdx="0" presStyleCnt="0"/>
      <dgm:spPr/>
    </dgm:pt>
    <dgm:pt modelId="{A8FD3AF6-D8CB-48C6-AC8E-AB5F667F55D5}" type="pres">
      <dgm:prSet presAssocID="{A5B84701-C97D-4B28-A471-D583375B02B6}" presName="compNode" presStyleCnt="0"/>
      <dgm:spPr/>
    </dgm:pt>
    <dgm:pt modelId="{C5F90AA2-2DB3-49CF-965A-5658DB98EF26}" type="pres">
      <dgm:prSet presAssocID="{A5B84701-C97D-4B28-A471-D583375B02B6}" presName="iconBgRect" presStyleLbl="bgShp" presStyleIdx="3" presStyleCnt="4"/>
      <dgm:spPr/>
    </dgm:pt>
    <dgm:pt modelId="{DF7942A5-D3F1-4CEF-9E69-6D9A7E533582}" type="pres">
      <dgm:prSet presAssocID="{A5B84701-C97D-4B28-A471-D583375B02B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1B8FD1E6-4CCA-4934-A140-FFA0AF5CEFAB}" type="pres">
      <dgm:prSet presAssocID="{A5B84701-C97D-4B28-A471-D583375B02B6}" presName="spaceRect" presStyleCnt="0"/>
      <dgm:spPr/>
    </dgm:pt>
    <dgm:pt modelId="{CEED917B-2B71-4622-919A-8033375052E3}" type="pres">
      <dgm:prSet presAssocID="{A5B84701-C97D-4B28-A471-D583375B02B6}" presName="textRect" presStyleLbl="revTx" presStyleIdx="3" presStyleCnt="4">
        <dgm:presLayoutVars>
          <dgm:chMax val="1"/>
          <dgm:chPref val="1"/>
        </dgm:presLayoutVars>
      </dgm:prSet>
      <dgm:spPr/>
    </dgm:pt>
  </dgm:ptLst>
  <dgm:cxnLst>
    <dgm:cxn modelId="{208A7C08-5BDB-4731-AB67-12BBA61F0AF6}" type="presOf" srcId="{BCDA3D1F-E6E3-486E-8DD9-8297EDF28109}" destId="{B87ABCA7-D8DA-4305-B101-E5665F7F5F2C}" srcOrd="0" destOrd="0" presId="urn:microsoft.com/office/officeart/2018/2/layout/IconCircleList"/>
    <dgm:cxn modelId="{DA91AC16-4430-428D-8B82-267393F43C64}" srcId="{5CA576FD-CD6D-469F-B0AC-AE9E72CF5090}" destId="{8B4AE4AD-2BAB-4C1B-8102-AB2FC531AE93}" srcOrd="0" destOrd="0" parTransId="{454F6C67-99C8-4129-83EF-960CFC96338E}" sibTransId="{D1281BD6-238F-45AB-8522-8E89390D6CFB}"/>
    <dgm:cxn modelId="{6BA7EA26-FC6A-4043-9D3A-75E662A8A05B}" srcId="{5CA576FD-CD6D-469F-B0AC-AE9E72CF5090}" destId="{FCE28990-4760-4169-9104-1CC9B9123340}" srcOrd="2" destOrd="0" parTransId="{521C72D6-2BC6-4F89-8E5B-FB2EB994FF95}" sibTransId="{68DC2137-DDE2-4718-B9C3-6B33876A7640}"/>
    <dgm:cxn modelId="{DDD9B060-0891-4022-BB51-E7ECF1D443F6}" type="presOf" srcId="{8B4AE4AD-2BAB-4C1B-8102-AB2FC531AE93}" destId="{C96B2CE5-5562-4187-B4A2-CD907953B8E2}" srcOrd="0" destOrd="0" presId="urn:microsoft.com/office/officeart/2018/2/layout/IconCircleList"/>
    <dgm:cxn modelId="{6A9AE688-B213-4C4E-9C2F-518655C1B2DD}" type="presOf" srcId="{FCE28990-4760-4169-9104-1CC9B9123340}" destId="{300A5E4E-CCA3-4C7A-A2D4-8027A531024A}" srcOrd="0" destOrd="0" presId="urn:microsoft.com/office/officeart/2018/2/layout/IconCircleList"/>
    <dgm:cxn modelId="{C2F56D8F-6FC2-4D4A-9118-D03074E4E237}" srcId="{5CA576FD-CD6D-469F-B0AC-AE9E72CF5090}" destId="{A5B84701-C97D-4B28-A471-D583375B02B6}" srcOrd="3" destOrd="0" parTransId="{DF9D6F1B-E872-46C6-8A36-60AB5260E829}" sibTransId="{A7ABFEDD-8743-4FE1-A0A1-81FF38593E32}"/>
    <dgm:cxn modelId="{EA495195-A130-4889-BFF1-8EAE0F31B08E}" type="presOf" srcId="{D1281BD6-238F-45AB-8522-8E89390D6CFB}" destId="{1F3C5AB5-F488-44AC-8082-D1B4B7EB8A17}" srcOrd="0" destOrd="0" presId="urn:microsoft.com/office/officeart/2018/2/layout/IconCircleList"/>
    <dgm:cxn modelId="{71589F97-2C34-4665-8CF5-3680496FEF8B}" type="presOf" srcId="{A86AACFA-B926-408A-A788-61F55C63D871}" destId="{78FB13F0-9CE9-4A67-8519-C61A0A525CEC}" srcOrd="0" destOrd="0" presId="urn:microsoft.com/office/officeart/2018/2/layout/IconCircleList"/>
    <dgm:cxn modelId="{AA2546A2-5F35-4FD5-BCD5-9FCFEDE79624}" type="presOf" srcId="{A5B84701-C97D-4B28-A471-D583375B02B6}" destId="{CEED917B-2B71-4622-919A-8033375052E3}" srcOrd="0" destOrd="0" presId="urn:microsoft.com/office/officeart/2018/2/layout/IconCircleList"/>
    <dgm:cxn modelId="{4C9B0DCE-30BB-44DA-8040-7BE7A252A5B3}" type="presOf" srcId="{5CA576FD-CD6D-469F-B0AC-AE9E72CF5090}" destId="{818B18C4-735E-42AF-9A04-B15C3B31B7F6}" srcOrd="0" destOrd="0" presId="urn:microsoft.com/office/officeart/2018/2/layout/IconCircleList"/>
    <dgm:cxn modelId="{1228AFD9-195B-480D-8CCA-8D69487C344C}" type="presOf" srcId="{68DC2137-DDE2-4718-B9C3-6B33876A7640}" destId="{157BC24F-61DA-4D91-9535-AD70208E0E52}" srcOrd="0" destOrd="0" presId="urn:microsoft.com/office/officeart/2018/2/layout/IconCircleList"/>
    <dgm:cxn modelId="{0A91DBE9-18CB-4F61-BF4B-3B96E188EFA2}" srcId="{5CA576FD-CD6D-469F-B0AC-AE9E72CF5090}" destId="{BCDA3D1F-E6E3-486E-8DD9-8297EDF28109}" srcOrd="1" destOrd="0" parTransId="{D9B173A1-FE06-4405-9C06-EE466AE624CD}" sibTransId="{A86AACFA-B926-408A-A788-61F55C63D871}"/>
    <dgm:cxn modelId="{13011976-6D66-4434-829D-1967656BCFCB}" type="presParOf" srcId="{818B18C4-735E-42AF-9A04-B15C3B31B7F6}" destId="{CBBF4707-C376-4C36-ADF9-B3CFBAA21EFC}" srcOrd="0" destOrd="0" presId="urn:microsoft.com/office/officeart/2018/2/layout/IconCircleList"/>
    <dgm:cxn modelId="{C699CB60-F792-45B0-81EF-2FF3C34BCF6F}" type="presParOf" srcId="{CBBF4707-C376-4C36-ADF9-B3CFBAA21EFC}" destId="{9CFC0C55-FC8C-4A32-A299-B48F58A69142}" srcOrd="0" destOrd="0" presId="urn:microsoft.com/office/officeart/2018/2/layout/IconCircleList"/>
    <dgm:cxn modelId="{BB643B7E-B67B-4998-84AF-A3E5F79B6BD9}" type="presParOf" srcId="{9CFC0C55-FC8C-4A32-A299-B48F58A69142}" destId="{055131C0-195A-482F-9B04-358516BEA964}" srcOrd="0" destOrd="0" presId="urn:microsoft.com/office/officeart/2018/2/layout/IconCircleList"/>
    <dgm:cxn modelId="{0D9D93AE-69A9-4DD9-8689-9F5632629EE0}" type="presParOf" srcId="{9CFC0C55-FC8C-4A32-A299-B48F58A69142}" destId="{8602C437-3466-455F-9A60-E7C5EA9C61E3}" srcOrd="1" destOrd="0" presId="urn:microsoft.com/office/officeart/2018/2/layout/IconCircleList"/>
    <dgm:cxn modelId="{7A237B2E-6FA3-4D1D-BA45-F13A6DD2DA42}" type="presParOf" srcId="{9CFC0C55-FC8C-4A32-A299-B48F58A69142}" destId="{583EB61F-06B9-494D-81FD-EB7E9EF20562}" srcOrd="2" destOrd="0" presId="urn:microsoft.com/office/officeart/2018/2/layout/IconCircleList"/>
    <dgm:cxn modelId="{7A6FB166-647C-42E0-BAC5-438963A44F61}" type="presParOf" srcId="{9CFC0C55-FC8C-4A32-A299-B48F58A69142}" destId="{C96B2CE5-5562-4187-B4A2-CD907953B8E2}" srcOrd="3" destOrd="0" presId="urn:microsoft.com/office/officeart/2018/2/layout/IconCircleList"/>
    <dgm:cxn modelId="{8477349B-6300-4AFC-A23A-1798B3892348}" type="presParOf" srcId="{CBBF4707-C376-4C36-ADF9-B3CFBAA21EFC}" destId="{1F3C5AB5-F488-44AC-8082-D1B4B7EB8A17}" srcOrd="1" destOrd="0" presId="urn:microsoft.com/office/officeart/2018/2/layout/IconCircleList"/>
    <dgm:cxn modelId="{64EEE922-A383-4028-8709-D583D9404EA8}" type="presParOf" srcId="{CBBF4707-C376-4C36-ADF9-B3CFBAA21EFC}" destId="{CC914CAF-8FC1-406C-ACCF-2C58D9DAA60F}" srcOrd="2" destOrd="0" presId="urn:microsoft.com/office/officeart/2018/2/layout/IconCircleList"/>
    <dgm:cxn modelId="{6190FDB3-EEB4-4145-B74B-AF7B1C756AF2}" type="presParOf" srcId="{CC914CAF-8FC1-406C-ACCF-2C58D9DAA60F}" destId="{8A04DAB2-A5FB-4F2D-AF96-D49393A437B8}" srcOrd="0" destOrd="0" presId="urn:microsoft.com/office/officeart/2018/2/layout/IconCircleList"/>
    <dgm:cxn modelId="{55064B7B-1BF2-41B5-940C-845571AF0FE4}" type="presParOf" srcId="{CC914CAF-8FC1-406C-ACCF-2C58D9DAA60F}" destId="{1B32F80C-C317-4F33-8973-5A3ABB902CBF}" srcOrd="1" destOrd="0" presId="urn:microsoft.com/office/officeart/2018/2/layout/IconCircleList"/>
    <dgm:cxn modelId="{4F5FB0A2-08F5-4500-9BA7-CE1EB7EC0D96}" type="presParOf" srcId="{CC914CAF-8FC1-406C-ACCF-2C58D9DAA60F}" destId="{DAD0EAA1-2065-4936-BE49-F5EEBCD24B5F}" srcOrd="2" destOrd="0" presId="urn:microsoft.com/office/officeart/2018/2/layout/IconCircleList"/>
    <dgm:cxn modelId="{F26B975E-9640-4764-9EF9-2DCEEE42B1F4}" type="presParOf" srcId="{CC914CAF-8FC1-406C-ACCF-2C58D9DAA60F}" destId="{B87ABCA7-D8DA-4305-B101-E5665F7F5F2C}" srcOrd="3" destOrd="0" presId="urn:microsoft.com/office/officeart/2018/2/layout/IconCircleList"/>
    <dgm:cxn modelId="{8E314CD5-9EA2-4A9A-BC46-23718DCA381A}" type="presParOf" srcId="{CBBF4707-C376-4C36-ADF9-B3CFBAA21EFC}" destId="{78FB13F0-9CE9-4A67-8519-C61A0A525CEC}" srcOrd="3" destOrd="0" presId="urn:microsoft.com/office/officeart/2018/2/layout/IconCircleList"/>
    <dgm:cxn modelId="{97A3FD4D-721D-4163-993B-8451B93F1DD1}" type="presParOf" srcId="{CBBF4707-C376-4C36-ADF9-B3CFBAA21EFC}" destId="{CBFE0559-2AEE-47A4-AF6A-B61841D07E13}" srcOrd="4" destOrd="0" presId="urn:microsoft.com/office/officeart/2018/2/layout/IconCircleList"/>
    <dgm:cxn modelId="{9296896D-A5D9-4E94-8CF4-3992D0AA2D7E}" type="presParOf" srcId="{CBFE0559-2AEE-47A4-AF6A-B61841D07E13}" destId="{22B02C33-F0B0-4A5B-B929-AB8405EFD0E6}" srcOrd="0" destOrd="0" presId="urn:microsoft.com/office/officeart/2018/2/layout/IconCircleList"/>
    <dgm:cxn modelId="{085A1F50-12D9-432D-B7FC-D833B2F525E5}" type="presParOf" srcId="{CBFE0559-2AEE-47A4-AF6A-B61841D07E13}" destId="{B0742622-C3ED-480B-9380-62542F66C80D}" srcOrd="1" destOrd="0" presId="urn:microsoft.com/office/officeart/2018/2/layout/IconCircleList"/>
    <dgm:cxn modelId="{FCC83A9B-A40A-4072-945A-88D2E7827D24}" type="presParOf" srcId="{CBFE0559-2AEE-47A4-AF6A-B61841D07E13}" destId="{A3543334-2E6F-4600-BAD0-65338B75859C}" srcOrd="2" destOrd="0" presId="urn:microsoft.com/office/officeart/2018/2/layout/IconCircleList"/>
    <dgm:cxn modelId="{7A4447F5-61A3-427C-B528-54AF1FF25475}" type="presParOf" srcId="{CBFE0559-2AEE-47A4-AF6A-B61841D07E13}" destId="{300A5E4E-CCA3-4C7A-A2D4-8027A531024A}" srcOrd="3" destOrd="0" presId="urn:microsoft.com/office/officeart/2018/2/layout/IconCircleList"/>
    <dgm:cxn modelId="{69F6C6E1-F203-4A85-92A4-D07D578CB962}" type="presParOf" srcId="{CBBF4707-C376-4C36-ADF9-B3CFBAA21EFC}" destId="{157BC24F-61DA-4D91-9535-AD70208E0E52}" srcOrd="5" destOrd="0" presId="urn:microsoft.com/office/officeart/2018/2/layout/IconCircleList"/>
    <dgm:cxn modelId="{2AB31F48-BD67-430F-8CEA-410461E832DD}" type="presParOf" srcId="{CBBF4707-C376-4C36-ADF9-B3CFBAA21EFC}" destId="{A8FD3AF6-D8CB-48C6-AC8E-AB5F667F55D5}" srcOrd="6" destOrd="0" presId="urn:microsoft.com/office/officeart/2018/2/layout/IconCircleList"/>
    <dgm:cxn modelId="{F0AB8846-077F-490E-A104-14F6F3608827}" type="presParOf" srcId="{A8FD3AF6-D8CB-48C6-AC8E-AB5F667F55D5}" destId="{C5F90AA2-2DB3-49CF-965A-5658DB98EF26}" srcOrd="0" destOrd="0" presId="urn:microsoft.com/office/officeart/2018/2/layout/IconCircleList"/>
    <dgm:cxn modelId="{072EBC42-A147-41D0-A613-4DB523BDC8DA}" type="presParOf" srcId="{A8FD3AF6-D8CB-48C6-AC8E-AB5F667F55D5}" destId="{DF7942A5-D3F1-4CEF-9E69-6D9A7E533582}" srcOrd="1" destOrd="0" presId="urn:microsoft.com/office/officeart/2018/2/layout/IconCircleList"/>
    <dgm:cxn modelId="{95BF6DED-6F58-4BD9-8B77-1CD5F250BA1A}" type="presParOf" srcId="{A8FD3AF6-D8CB-48C6-AC8E-AB5F667F55D5}" destId="{1B8FD1E6-4CCA-4934-A140-FFA0AF5CEFAB}" srcOrd="2" destOrd="0" presId="urn:microsoft.com/office/officeart/2018/2/layout/IconCircleList"/>
    <dgm:cxn modelId="{1C8C0AB9-83EC-46E8-9A94-5CF2708F45D2}" type="presParOf" srcId="{A8FD3AF6-D8CB-48C6-AC8E-AB5F667F55D5}" destId="{CEED917B-2B71-4622-919A-8033375052E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74D4B4-C15E-4152-9299-D1F058F02D3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C4205D1-C267-47A3-A685-FA0939D45252}">
      <dgm:prSet custT="1"/>
      <dgm:spPr/>
      <dgm:t>
        <a:bodyPr/>
        <a:lstStyle/>
        <a:p>
          <a:r>
            <a:rPr lang="en-US" sz="2400" baseline="0" dirty="0">
              <a:latin typeface="Calibri" panose="020F0502020204030204" pitchFamily="34" charset="0"/>
              <a:ea typeface="Calibri" panose="020F0502020204030204" pitchFamily="34" charset="0"/>
              <a:cs typeface="Calibri" panose="020F0502020204030204" pitchFamily="34" charset="0"/>
            </a:rPr>
            <a:t>In-depth knowledge of digital communication principles</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42A65BCC-FEAA-4B7A-81CC-8455AA10C472}" type="parTrans" cxnId="{2CA10935-B0AD-4C22-A6BF-DDF423EBA6BC}">
      <dgm:prSet/>
      <dgm:spPr/>
      <dgm:t>
        <a:bodyPr/>
        <a:lstStyle/>
        <a:p>
          <a:endParaRPr lang="en-US"/>
        </a:p>
      </dgm:t>
    </dgm:pt>
    <dgm:pt modelId="{BB5D7693-4B98-4BAD-9814-B43ED10536A9}" type="sibTrans" cxnId="{2CA10935-B0AD-4C22-A6BF-DDF423EBA6BC}">
      <dgm:prSet/>
      <dgm:spPr/>
      <dgm:t>
        <a:bodyPr/>
        <a:lstStyle/>
        <a:p>
          <a:endParaRPr lang="en-US"/>
        </a:p>
      </dgm:t>
    </dgm:pt>
    <dgm:pt modelId="{0D175E4C-57C2-48FE-BD61-AF60EA1F0ED6}">
      <dgm:prSet custT="1"/>
      <dgm:spPr/>
      <dgm:t>
        <a:bodyPr/>
        <a:lstStyle/>
        <a:p>
          <a:r>
            <a:rPr lang="en-US" sz="2400" baseline="0" dirty="0">
              <a:latin typeface="Calibri" panose="020F0502020204030204" pitchFamily="34" charset="0"/>
              <a:ea typeface="Calibri" panose="020F0502020204030204" pitchFamily="34" charset="0"/>
              <a:cs typeface="Calibri" panose="020F0502020204030204" pitchFamily="34" charset="0"/>
            </a:rPr>
            <a:t>Hands-on experience with signal analysis tools</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2963EE0F-C990-4D85-B457-0639B8AB8341}" type="parTrans" cxnId="{C7A28C1D-49B9-4888-802B-31998EF690A8}">
      <dgm:prSet/>
      <dgm:spPr/>
      <dgm:t>
        <a:bodyPr/>
        <a:lstStyle/>
        <a:p>
          <a:endParaRPr lang="en-US"/>
        </a:p>
      </dgm:t>
    </dgm:pt>
    <dgm:pt modelId="{3E066F7B-5D28-4436-B08A-8B40661CD24A}" type="sibTrans" cxnId="{C7A28C1D-49B9-4888-802B-31998EF690A8}">
      <dgm:prSet/>
      <dgm:spPr/>
      <dgm:t>
        <a:bodyPr/>
        <a:lstStyle/>
        <a:p>
          <a:endParaRPr lang="en-US"/>
        </a:p>
      </dgm:t>
    </dgm:pt>
    <dgm:pt modelId="{4D7088E6-0D8A-46C5-8CDA-D333896D645D}">
      <dgm:prSet custT="1"/>
      <dgm:spPr/>
      <dgm:t>
        <a:bodyPr/>
        <a:lstStyle/>
        <a:p>
          <a:r>
            <a:rPr lang="en-US" sz="2400" baseline="0" dirty="0">
              <a:latin typeface="Calibri" panose="020F0502020204030204" pitchFamily="34" charset="0"/>
              <a:ea typeface="Calibri" panose="020F0502020204030204" pitchFamily="34" charset="0"/>
              <a:cs typeface="Calibri" panose="020F0502020204030204" pitchFamily="34" charset="0"/>
            </a:rPr>
            <a:t>Understanding of structured cabling and network transmission</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A944D507-1E44-4909-89B0-69BC50329675}" type="parTrans" cxnId="{F72BE91C-B956-422D-9DAE-6FE1782AF5CE}">
      <dgm:prSet/>
      <dgm:spPr/>
      <dgm:t>
        <a:bodyPr/>
        <a:lstStyle/>
        <a:p>
          <a:endParaRPr lang="en-US"/>
        </a:p>
      </dgm:t>
    </dgm:pt>
    <dgm:pt modelId="{ADD34495-B11B-4F6E-A06C-8A95649118B3}" type="sibTrans" cxnId="{F72BE91C-B956-422D-9DAE-6FE1782AF5CE}">
      <dgm:prSet/>
      <dgm:spPr/>
      <dgm:t>
        <a:bodyPr/>
        <a:lstStyle/>
        <a:p>
          <a:endParaRPr lang="en-US"/>
        </a:p>
      </dgm:t>
    </dgm:pt>
    <dgm:pt modelId="{7D937A82-769E-4BBA-87FE-C73101F356F9}">
      <dgm:prSet custT="1"/>
      <dgm:spPr/>
      <dgm:t>
        <a:bodyPr/>
        <a:lstStyle/>
        <a:p>
          <a:r>
            <a:rPr lang="en-US" sz="2400" baseline="0" dirty="0">
              <a:latin typeface="Calibri" panose="020F0502020204030204" pitchFamily="34" charset="0"/>
              <a:ea typeface="Calibri" panose="020F0502020204030204" pitchFamily="34" charset="0"/>
              <a:cs typeface="Calibri" panose="020F0502020204030204" pitchFamily="34" charset="0"/>
            </a:rPr>
            <a:t>Application of modulation and encoding schemes in real-world scenarios</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E276C1D0-9C65-440B-AF65-0D5DFDFE0322}" type="parTrans" cxnId="{F84CAFD0-9B73-4618-9591-27F529E69CFE}">
      <dgm:prSet/>
      <dgm:spPr/>
      <dgm:t>
        <a:bodyPr/>
        <a:lstStyle/>
        <a:p>
          <a:endParaRPr lang="en-US"/>
        </a:p>
      </dgm:t>
    </dgm:pt>
    <dgm:pt modelId="{59DBA465-65DB-4F70-840D-212BE87EF68D}" type="sibTrans" cxnId="{F84CAFD0-9B73-4618-9591-27F529E69CFE}">
      <dgm:prSet/>
      <dgm:spPr/>
      <dgm:t>
        <a:bodyPr/>
        <a:lstStyle/>
        <a:p>
          <a:endParaRPr lang="en-US"/>
        </a:p>
      </dgm:t>
    </dgm:pt>
    <dgm:pt modelId="{D9E76714-3714-4732-A9A6-C3B5602941D6}">
      <dgm:prSet custT="1"/>
      <dgm:spPr/>
      <dgm:t>
        <a:bodyPr/>
        <a:lstStyle/>
        <a:p>
          <a:r>
            <a:rPr lang="en-US" sz="2400" baseline="0" dirty="0">
              <a:latin typeface="Calibri" panose="020F0502020204030204" pitchFamily="34" charset="0"/>
              <a:ea typeface="Calibri" panose="020F0502020204030204" pitchFamily="34" charset="0"/>
              <a:cs typeface="Calibri" panose="020F0502020204030204" pitchFamily="34" charset="0"/>
            </a:rPr>
            <a:t>Preparation for careers in networking and IoT development</a:t>
          </a:r>
          <a:endParaRPr lang="en-US" sz="2400" dirty="0">
            <a:latin typeface="Calibri" panose="020F0502020204030204" pitchFamily="34" charset="0"/>
            <a:ea typeface="Calibri" panose="020F0502020204030204" pitchFamily="34" charset="0"/>
            <a:cs typeface="Calibri" panose="020F0502020204030204" pitchFamily="34" charset="0"/>
          </a:endParaRPr>
        </a:p>
      </dgm:t>
    </dgm:pt>
    <dgm:pt modelId="{F8E13AB0-3F4E-48D3-A798-E96B9A85030E}" type="parTrans" cxnId="{AFCA479E-A9C0-4021-8DFC-9B0501CC819E}">
      <dgm:prSet/>
      <dgm:spPr/>
      <dgm:t>
        <a:bodyPr/>
        <a:lstStyle/>
        <a:p>
          <a:endParaRPr lang="en-US"/>
        </a:p>
      </dgm:t>
    </dgm:pt>
    <dgm:pt modelId="{511BFA4C-0235-416F-B1B7-35599B30EBE1}" type="sibTrans" cxnId="{AFCA479E-A9C0-4021-8DFC-9B0501CC819E}">
      <dgm:prSet/>
      <dgm:spPr/>
      <dgm:t>
        <a:bodyPr/>
        <a:lstStyle/>
        <a:p>
          <a:endParaRPr lang="en-US"/>
        </a:p>
      </dgm:t>
    </dgm:pt>
    <dgm:pt modelId="{22F298C9-902A-4483-AB23-C88AB5534726}" type="pres">
      <dgm:prSet presAssocID="{0774D4B4-C15E-4152-9299-D1F058F02D3B}" presName="root" presStyleCnt="0">
        <dgm:presLayoutVars>
          <dgm:dir/>
          <dgm:resizeHandles val="exact"/>
        </dgm:presLayoutVars>
      </dgm:prSet>
      <dgm:spPr/>
    </dgm:pt>
    <dgm:pt modelId="{F634396C-A817-47E6-A083-3F20CBAFFDFF}" type="pres">
      <dgm:prSet presAssocID="{DC4205D1-C267-47A3-A685-FA0939D45252}" presName="compNode" presStyleCnt="0"/>
      <dgm:spPr/>
    </dgm:pt>
    <dgm:pt modelId="{C104FDBD-5AC8-4B5C-BB55-F09CE28CBAA7}" type="pres">
      <dgm:prSet presAssocID="{DC4205D1-C267-47A3-A685-FA0939D45252}" presName="bgRect" presStyleLbl="bgShp" presStyleIdx="0" presStyleCnt="5"/>
      <dgm:spPr/>
    </dgm:pt>
    <dgm:pt modelId="{226BF6BD-B749-4A2B-AA9B-3EF9DA616B65}" type="pres">
      <dgm:prSet presAssocID="{DC4205D1-C267-47A3-A685-FA0939D4525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EAA40E50-317A-4402-B256-0CB614B195DF}" type="pres">
      <dgm:prSet presAssocID="{DC4205D1-C267-47A3-A685-FA0939D45252}" presName="spaceRect" presStyleCnt="0"/>
      <dgm:spPr/>
    </dgm:pt>
    <dgm:pt modelId="{37D5D3DE-41DD-4D45-B54A-FB03EDEEFB9B}" type="pres">
      <dgm:prSet presAssocID="{DC4205D1-C267-47A3-A685-FA0939D45252}" presName="parTx" presStyleLbl="revTx" presStyleIdx="0" presStyleCnt="5">
        <dgm:presLayoutVars>
          <dgm:chMax val="0"/>
          <dgm:chPref val="0"/>
        </dgm:presLayoutVars>
      </dgm:prSet>
      <dgm:spPr/>
    </dgm:pt>
    <dgm:pt modelId="{701A27F0-325A-43F9-969C-6C2916FCE198}" type="pres">
      <dgm:prSet presAssocID="{BB5D7693-4B98-4BAD-9814-B43ED10536A9}" presName="sibTrans" presStyleCnt="0"/>
      <dgm:spPr/>
    </dgm:pt>
    <dgm:pt modelId="{05917DD2-3E06-4FE0-8458-5ACECCD5D06F}" type="pres">
      <dgm:prSet presAssocID="{0D175E4C-57C2-48FE-BD61-AF60EA1F0ED6}" presName="compNode" presStyleCnt="0"/>
      <dgm:spPr/>
    </dgm:pt>
    <dgm:pt modelId="{97E2B4B0-7C6D-4549-A11B-B821624BF296}" type="pres">
      <dgm:prSet presAssocID="{0D175E4C-57C2-48FE-BD61-AF60EA1F0ED6}" presName="bgRect" presStyleLbl="bgShp" presStyleIdx="1" presStyleCnt="5"/>
      <dgm:spPr/>
    </dgm:pt>
    <dgm:pt modelId="{DE79A629-5E0B-4AAA-A198-623038A11406}" type="pres">
      <dgm:prSet presAssocID="{0D175E4C-57C2-48FE-BD61-AF60EA1F0ED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84A162A5-833C-4D5B-A6F9-9829C4F7D893}" type="pres">
      <dgm:prSet presAssocID="{0D175E4C-57C2-48FE-BD61-AF60EA1F0ED6}" presName="spaceRect" presStyleCnt="0"/>
      <dgm:spPr/>
    </dgm:pt>
    <dgm:pt modelId="{3C182425-7A76-4E5D-91B5-8F12E2891FB5}" type="pres">
      <dgm:prSet presAssocID="{0D175E4C-57C2-48FE-BD61-AF60EA1F0ED6}" presName="parTx" presStyleLbl="revTx" presStyleIdx="1" presStyleCnt="5">
        <dgm:presLayoutVars>
          <dgm:chMax val="0"/>
          <dgm:chPref val="0"/>
        </dgm:presLayoutVars>
      </dgm:prSet>
      <dgm:spPr/>
    </dgm:pt>
    <dgm:pt modelId="{B9D2970A-00FE-4DFD-AEB6-322CA5F619EF}" type="pres">
      <dgm:prSet presAssocID="{3E066F7B-5D28-4436-B08A-8B40661CD24A}" presName="sibTrans" presStyleCnt="0"/>
      <dgm:spPr/>
    </dgm:pt>
    <dgm:pt modelId="{5B235F9A-ECB1-4060-94C2-1959ABEA3B03}" type="pres">
      <dgm:prSet presAssocID="{4D7088E6-0D8A-46C5-8CDA-D333896D645D}" presName="compNode" presStyleCnt="0"/>
      <dgm:spPr/>
    </dgm:pt>
    <dgm:pt modelId="{A8A8CAA8-7C37-4965-B488-E4E448366E31}" type="pres">
      <dgm:prSet presAssocID="{4D7088E6-0D8A-46C5-8CDA-D333896D645D}" presName="bgRect" presStyleLbl="bgShp" presStyleIdx="2" presStyleCnt="5" custLinFactNeighborX="-4304" custLinFactNeighborY="-1596"/>
      <dgm:spPr/>
    </dgm:pt>
    <dgm:pt modelId="{3B04D38F-615A-4041-B742-F5A863067619}" type="pres">
      <dgm:prSet presAssocID="{4D7088E6-0D8A-46C5-8CDA-D333896D645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a:ext>
      </dgm:extLst>
    </dgm:pt>
    <dgm:pt modelId="{846CB4DF-4C0C-4F90-98A9-341D96854627}" type="pres">
      <dgm:prSet presAssocID="{4D7088E6-0D8A-46C5-8CDA-D333896D645D}" presName="spaceRect" presStyleCnt="0"/>
      <dgm:spPr/>
    </dgm:pt>
    <dgm:pt modelId="{A9199277-02B4-4F0D-8617-C5C42F8EBB49}" type="pres">
      <dgm:prSet presAssocID="{4D7088E6-0D8A-46C5-8CDA-D333896D645D}" presName="parTx" presStyleLbl="revTx" presStyleIdx="2" presStyleCnt="5">
        <dgm:presLayoutVars>
          <dgm:chMax val="0"/>
          <dgm:chPref val="0"/>
        </dgm:presLayoutVars>
      </dgm:prSet>
      <dgm:spPr/>
    </dgm:pt>
    <dgm:pt modelId="{3700286B-9274-4FAA-B518-462206E3D3AD}" type="pres">
      <dgm:prSet presAssocID="{ADD34495-B11B-4F6E-A06C-8A95649118B3}" presName="sibTrans" presStyleCnt="0"/>
      <dgm:spPr/>
    </dgm:pt>
    <dgm:pt modelId="{2844BFC8-0FC5-4BC6-B54E-B7CECB7070F4}" type="pres">
      <dgm:prSet presAssocID="{7D937A82-769E-4BBA-87FE-C73101F356F9}" presName="compNode" presStyleCnt="0"/>
      <dgm:spPr/>
    </dgm:pt>
    <dgm:pt modelId="{8F976906-43F7-4282-9C98-E618EEC2A0E1}" type="pres">
      <dgm:prSet presAssocID="{7D937A82-769E-4BBA-87FE-C73101F356F9}" presName="bgRect" presStyleLbl="bgShp" presStyleIdx="3" presStyleCnt="5"/>
      <dgm:spPr/>
    </dgm:pt>
    <dgm:pt modelId="{984D6560-EBB6-417A-A1D1-B072778778A7}" type="pres">
      <dgm:prSet presAssocID="{7D937A82-769E-4BBA-87FE-C73101F356F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F1C6B41C-D95E-4A62-A88E-851462463B74}" type="pres">
      <dgm:prSet presAssocID="{7D937A82-769E-4BBA-87FE-C73101F356F9}" presName="spaceRect" presStyleCnt="0"/>
      <dgm:spPr/>
    </dgm:pt>
    <dgm:pt modelId="{85B2C1B0-BB6F-41C5-A67B-BF6EB2BDAB02}" type="pres">
      <dgm:prSet presAssocID="{7D937A82-769E-4BBA-87FE-C73101F356F9}" presName="parTx" presStyleLbl="revTx" presStyleIdx="3" presStyleCnt="5">
        <dgm:presLayoutVars>
          <dgm:chMax val="0"/>
          <dgm:chPref val="0"/>
        </dgm:presLayoutVars>
      </dgm:prSet>
      <dgm:spPr/>
    </dgm:pt>
    <dgm:pt modelId="{DC700ABA-F99F-4C38-B284-3D9C6DF91265}" type="pres">
      <dgm:prSet presAssocID="{59DBA465-65DB-4F70-840D-212BE87EF68D}" presName="sibTrans" presStyleCnt="0"/>
      <dgm:spPr/>
    </dgm:pt>
    <dgm:pt modelId="{6D40C892-DBC2-497C-A553-9D14EFCC621E}" type="pres">
      <dgm:prSet presAssocID="{D9E76714-3714-4732-A9A6-C3B5602941D6}" presName="compNode" presStyleCnt="0"/>
      <dgm:spPr/>
    </dgm:pt>
    <dgm:pt modelId="{0852C16E-64E2-4901-B1E3-F7373EBF21B7}" type="pres">
      <dgm:prSet presAssocID="{D9E76714-3714-4732-A9A6-C3B5602941D6}" presName="bgRect" presStyleLbl="bgShp" presStyleIdx="4" presStyleCnt="5"/>
      <dgm:spPr/>
    </dgm:pt>
    <dgm:pt modelId="{EB4E8580-FDA7-4AFE-A906-BB466B10181C}" type="pres">
      <dgm:prSet presAssocID="{D9E76714-3714-4732-A9A6-C3B5602941D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4BBE9669-F23B-4EAD-8A54-4E478F3A2894}" type="pres">
      <dgm:prSet presAssocID="{D9E76714-3714-4732-A9A6-C3B5602941D6}" presName="spaceRect" presStyleCnt="0"/>
      <dgm:spPr/>
    </dgm:pt>
    <dgm:pt modelId="{7527738E-50A2-432F-AF76-A883963F5CBE}" type="pres">
      <dgm:prSet presAssocID="{D9E76714-3714-4732-A9A6-C3B5602941D6}" presName="parTx" presStyleLbl="revTx" presStyleIdx="4" presStyleCnt="5">
        <dgm:presLayoutVars>
          <dgm:chMax val="0"/>
          <dgm:chPref val="0"/>
        </dgm:presLayoutVars>
      </dgm:prSet>
      <dgm:spPr/>
    </dgm:pt>
  </dgm:ptLst>
  <dgm:cxnLst>
    <dgm:cxn modelId="{1EC88007-CE9A-4D25-AE48-623B4AA58BCC}" type="presOf" srcId="{0D175E4C-57C2-48FE-BD61-AF60EA1F0ED6}" destId="{3C182425-7A76-4E5D-91B5-8F12E2891FB5}" srcOrd="0" destOrd="0" presId="urn:microsoft.com/office/officeart/2018/2/layout/IconVerticalSolidList"/>
    <dgm:cxn modelId="{8051C807-A20E-4F7D-B187-9FDB825F53F8}" type="presOf" srcId="{0774D4B4-C15E-4152-9299-D1F058F02D3B}" destId="{22F298C9-902A-4483-AB23-C88AB5534726}" srcOrd="0" destOrd="0" presId="urn:microsoft.com/office/officeart/2018/2/layout/IconVerticalSolidList"/>
    <dgm:cxn modelId="{F72BE91C-B956-422D-9DAE-6FE1782AF5CE}" srcId="{0774D4B4-C15E-4152-9299-D1F058F02D3B}" destId="{4D7088E6-0D8A-46C5-8CDA-D333896D645D}" srcOrd="2" destOrd="0" parTransId="{A944D507-1E44-4909-89B0-69BC50329675}" sibTransId="{ADD34495-B11B-4F6E-A06C-8A95649118B3}"/>
    <dgm:cxn modelId="{C7A28C1D-49B9-4888-802B-31998EF690A8}" srcId="{0774D4B4-C15E-4152-9299-D1F058F02D3B}" destId="{0D175E4C-57C2-48FE-BD61-AF60EA1F0ED6}" srcOrd="1" destOrd="0" parTransId="{2963EE0F-C990-4D85-B457-0639B8AB8341}" sibTransId="{3E066F7B-5D28-4436-B08A-8B40661CD24A}"/>
    <dgm:cxn modelId="{2CA10935-B0AD-4C22-A6BF-DDF423EBA6BC}" srcId="{0774D4B4-C15E-4152-9299-D1F058F02D3B}" destId="{DC4205D1-C267-47A3-A685-FA0939D45252}" srcOrd="0" destOrd="0" parTransId="{42A65BCC-FEAA-4B7A-81CC-8455AA10C472}" sibTransId="{BB5D7693-4B98-4BAD-9814-B43ED10536A9}"/>
    <dgm:cxn modelId="{C1753837-CED7-4DE7-BAD1-5B6F8128BEAE}" type="presOf" srcId="{7D937A82-769E-4BBA-87FE-C73101F356F9}" destId="{85B2C1B0-BB6F-41C5-A67B-BF6EB2BDAB02}" srcOrd="0" destOrd="0" presId="urn:microsoft.com/office/officeart/2018/2/layout/IconVerticalSolidList"/>
    <dgm:cxn modelId="{AFCA479E-A9C0-4021-8DFC-9B0501CC819E}" srcId="{0774D4B4-C15E-4152-9299-D1F058F02D3B}" destId="{D9E76714-3714-4732-A9A6-C3B5602941D6}" srcOrd="4" destOrd="0" parTransId="{F8E13AB0-3F4E-48D3-A798-E96B9A85030E}" sibTransId="{511BFA4C-0235-416F-B1B7-35599B30EBE1}"/>
    <dgm:cxn modelId="{D45898A9-4664-4114-9FB8-69D26198BF67}" type="presOf" srcId="{D9E76714-3714-4732-A9A6-C3B5602941D6}" destId="{7527738E-50A2-432F-AF76-A883963F5CBE}" srcOrd="0" destOrd="0" presId="urn:microsoft.com/office/officeart/2018/2/layout/IconVerticalSolidList"/>
    <dgm:cxn modelId="{3234F4C5-00C4-4717-8C5C-05D830F1ED28}" type="presOf" srcId="{4D7088E6-0D8A-46C5-8CDA-D333896D645D}" destId="{A9199277-02B4-4F0D-8617-C5C42F8EBB49}" srcOrd="0" destOrd="0" presId="urn:microsoft.com/office/officeart/2018/2/layout/IconVerticalSolidList"/>
    <dgm:cxn modelId="{F84CAFD0-9B73-4618-9591-27F529E69CFE}" srcId="{0774D4B4-C15E-4152-9299-D1F058F02D3B}" destId="{7D937A82-769E-4BBA-87FE-C73101F356F9}" srcOrd="3" destOrd="0" parTransId="{E276C1D0-9C65-440B-AF65-0D5DFDFE0322}" sibTransId="{59DBA465-65DB-4F70-840D-212BE87EF68D}"/>
    <dgm:cxn modelId="{1ECA9BE7-F7B4-441F-BA41-3D20A43B1FA2}" type="presOf" srcId="{DC4205D1-C267-47A3-A685-FA0939D45252}" destId="{37D5D3DE-41DD-4D45-B54A-FB03EDEEFB9B}" srcOrd="0" destOrd="0" presId="urn:microsoft.com/office/officeart/2018/2/layout/IconVerticalSolidList"/>
    <dgm:cxn modelId="{8D3266A4-FFEC-4E26-95A7-2C3FAE22583D}" type="presParOf" srcId="{22F298C9-902A-4483-AB23-C88AB5534726}" destId="{F634396C-A817-47E6-A083-3F20CBAFFDFF}" srcOrd="0" destOrd="0" presId="urn:microsoft.com/office/officeart/2018/2/layout/IconVerticalSolidList"/>
    <dgm:cxn modelId="{30D79B6A-2596-4599-830A-04A3A250E828}" type="presParOf" srcId="{F634396C-A817-47E6-A083-3F20CBAFFDFF}" destId="{C104FDBD-5AC8-4B5C-BB55-F09CE28CBAA7}" srcOrd="0" destOrd="0" presId="urn:microsoft.com/office/officeart/2018/2/layout/IconVerticalSolidList"/>
    <dgm:cxn modelId="{2172C3B0-942F-43FA-9E12-9BC45D2C26A4}" type="presParOf" srcId="{F634396C-A817-47E6-A083-3F20CBAFFDFF}" destId="{226BF6BD-B749-4A2B-AA9B-3EF9DA616B65}" srcOrd="1" destOrd="0" presId="urn:microsoft.com/office/officeart/2018/2/layout/IconVerticalSolidList"/>
    <dgm:cxn modelId="{50B908A2-68FF-40B9-B990-F9C1A05BC77B}" type="presParOf" srcId="{F634396C-A817-47E6-A083-3F20CBAFFDFF}" destId="{EAA40E50-317A-4402-B256-0CB614B195DF}" srcOrd="2" destOrd="0" presId="urn:microsoft.com/office/officeart/2018/2/layout/IconVerticalSolidList"/>
    <dgm:cxn modelId="{59586A5D-73E0-4EC2-A38B-8A58A1BA0BCE}" type="presParOf" srcId="{F634396C-A817-47E6-A083-3F20CBAFFDFF}" destId="{37D5D3DE-41DD-4D45-B54A-FB03EDEEFB9B}" srcOrd="3" destOrd="0" presId="urn:microsoft.com/office/officeart/2018/2/layout/IconVerticalSolidList"/>
    <dgm:cxn modelId="{22140538-E6A1-473C-86D5-AF0177EB51CA}" type="presParOf" srcId="{22F298C9-902A-4483-AB23-C88AB5534726}" destId="{701A27F0-325A-43F9-969C-6C2916FCE198}" srcOrd="1" destOrd="0" presId="urn:microsoft.com/office/officeart/2018/2/layout/IconVerticalSolidList"/>
    <dgm:cxn modelId="{0C23A7EC-8320-4D84-9A73-811CC6037511}" type="presParOf" srcId="{22F298C9-902A-4483-AB23-C88AB5534726}" destId="{05917DD2-3E06-4FE0-8458-5ACECCD5D06F}" srcOrd="2" destOrd="0" presId="urn:microsoft.com/office/officeart/2018/2/layout/IconVerticalSolidList"/>
    <dgm:cxn modelId="{32A52DD7-AB24-4D27-AAC4-0E93CE0F18F3}" type="presParOf" srcId="{05917DD2-3E06-4FE0-8458-5ACECCD5D06F}" destId="{97E2B4B0-7C6D-4549-A11B-B821624BF296}" srcOrd="0" destOrd="0" presId="urn:microsoft.com/office/officeart/2018/2/layout/IconVerticalSolidList"/>
    <dgm:cxn modelId="{F184F471-E8D1-4EEE-A9B7-CAD7E163B91F}" type="presParOf" srcId="{05917DD2-3E06-4FE0-8458-5ACECCD5D06F}" destId="{DE79A629-5E0B-4AAA-A198-623038A11406}" srcOrd="1" destOrd="0" presId="urn:microsoft.com/office/officeart/2018/2/layout/IconVerticalSolidList"/>
    <dgm:cxn modelId="{20AE149E-7406-4409-87F7-67AAB6A44A4D}" type="presParOf" srcId="{05917DD2-3E06-4FE0-8458-5ACECCD5D06F}" destId="{84A162A5-833C-4D5B-A6F9-9829C4F7D893}" srcOrd="2" destOrd="0" presId="urn:microsoft.com/office/officeart/2018/2/layout/IconVerticalSolidList"/>
    <dgm:cxn modelId="{16FEBFA0-0F59-46F6-BDA1-5EA58E804C36}" type="presParOf" srcId="{05917DD2-3E06-4FE0-8458-5ACECCD5D06F}" destId="{3C182425-7A76-4E5D-91B5-8F12E2891FB5}" srcOrd="3" destOrd="0" presId="urn:microsoft.com/office/officeart/2018/2/layout/IconVerticalSolidList"/>
    <dgm:cxn modelId="{7E89322F-0081-4CB5-8DE4-D89BA05C6E9E}" type="presParOf" srcId="{22F298C9-902A-4483-AB23-C88AB5534726}" destId="{B9D2970A-00FE-4DFD-AEB6-322CA5F619EF}" srcOrd="3" destOrd="0" presId="urn:microsoft.com/office/officeart/2018/2/layout/IconVerticalSolidList"/>
    <dgm:cxn modelId="{2C8F5C23-0704-4755-8106-B5CDF77F6E22}" type="presParOf" srcId="{22F298C9-902A-4483-AB23-C88AB5534726}" destId="{5B235F9A-ECB1-4060-94C2-1959ABEA3B03}" srcOrd="4" destOrd="0" presId="urn:microsoft.com/office/officeart/2018/2/layout/IconVerticalSolidList"/>
    <dgm:cxn modelId="{797856AF-0A55-45B5-8917-37871BFE73EC}" type="presParOf" srcId="{5B235F9A-ECB1-4060-94C2-1959ABEA3B03}" destId="{A8A8CAA8-7C37-4965-B488-E4E448366E31}" srcOrd="0" destOrd="0" presId="urn:microsoft.com/office/officeart/2018/2/layout/IconVerticalSolidList"/>
    <dgm:cxn modelId="{1DC62D95-FFA4-43FE-B219-606AE90D3185}" type="presParOf" srcId="{5B235F9A-ECB1-4060-94C2-1959ABEA3B03}" destId="{3B04D38F-615A-4041-B742-F5A863067619}" srcOrd="1" destOrd="0" presId="urn:microsoft.com/office/officeart/2018/2/layout/IconVerticalSolidList"/>
    <dgm:cxn modelId="{9C0B7828-69EB-424F-9B5F-87D855A73A26}" type="presParOf" srcId="{5B235F9A-ECB1-4060-94C2-1959ABEA3B03}" destId="{846CB4DF-4C0C-4F90-98A9-341D96854627}" srcOrd="2" destOrd="0" presId="urn:microsoft.com/office/officeart/2018/2/layout/IconVerticalSolidList"/>
    <dgm:cxn modelId="{9FBAF360-176B-489C-BA66-6297D88429A5}" type="presParOf" srcId="{5B235F9A-ECB1-4060-94C2-1959ABEA3B03}" destId="{A9199277-02B4-4F0D-8617-C5C42F8EBB49}" srcOrd="3" destOrd="0" presId="urn:microsoft.com/office/officeart/2018/2/layout/IconVerticalSolidList"/>
    <dgm:cxn modelId="{DBD6D30E-924D-411E-93A0-098B3E09E723}" type="presParOf" srcId="{22F298C9-902A-4483-AB23-C88AB5534726}" destId="{3700286B-9274-4FAA-B518-462206E3D3AD}" srcOrd="5" destOrd="0" presId="urn:microsoft.com/office/officeart/2018/2/layout/IconVerticalSolidList"/>
    <dgm:cxn modelId="{704F67AB-01F8-4870-8DBA-D65697954585}" type="presParOf" srcId="{22F298C9-902A-4483-AB23-C88AB5534726}" destId="{2844BFC8-0FC5-4BC6-B54E-B7CECB7070F4}" srcOrd="6" destOrd="0" presId="urn:microsoft.com/office/officeart/2018/2/layout/IconVerticalSolidList"/>
    <dgm:cxn modelId="{D64F6576-75DE-4CE9-9F96-5E9A527C870B}" type="presParOf" srcId="{2844BFC8-0FC5-4BC6-B54E-B7CECB7070F4}" destId="{8F976906-43F7-4282-9C98-E618EEC2A0E1}" srcOrd="0" destOrd="0" presId="urn:microsoft.com/office/officeart/2018/2/layout/IconVerticalSolidList"/>
    <dgm:cxn modelId="{05EF1222-79C8-475E-BA6F-9EE5BB9A19D0}" type="presParOf" srcId="{2844BFC8-0FC5-4BC6-B54E-B7CECB7070F4}" destId="{984D6560-EBB6-417A-A1D1-B072778778A7}" srcOrd="1" destOrd="0" presId="urn:microsoft.com/office/officeart/2018/2/layout/IconVerticalSolidList"/>
    <dgm:cxn modelId="{7DA1B5D7-E9AB-4D8E-A101-7F6328DF249F}" type="presParOf" srcId="{2844BFC8-0FC5-4BC6-B54E-B7CECB7070F4}" destId="{F1C6B41C-D95E-4A62-A88E-851462463B74}" srcOrd="2" destOrd="0" presId="urn:microsoft.com/office/officeart/2018/2/layout/IconVerticalSolidList"/>
    <dgm:cxn modelId="{75082ED0-D531-4422-B4CB-E424AE598CAA}" type="presParOf" srcId="{2844BFC8-0FC5-4BC6-B54E-B7CECB7070F4}" destId="{85B2C1B0-BB6F-41C5-A67B-BF6EB2BDAB02}" srcOrd="3" destOrd="0" presId="urn:microsoft.com/office/officeart/2018/2/layout/IconVerticalSolidList"/>
    <dgm:cxn modelId="{7149E317-96FD-440E-9E39-CD98DD543F68}" type="presParOf" srcId="{22F298C9-902A-4483-AB23-C88AB5534726}" destId="{DC700ABA-F99F-4C38-B284-3D9C6DF91265}" srcOrd="7" destOrd="0" presId="urn:microsoft.com/office/officeart/2018/2/layout/IconVerticalSolidList"/>
    <dgm:cxn modelId="{C08CACAB-8031-4E49-B029-120D16BF18A9}" type="presParOf" srcId="{22F298C9-902A-4483-AB23-C88AB5534726}" destId="{6D40C892-DBC2-497C-A553-9D14EFCC621E}" srcOrd="8" destOrd="0" presId="urn:microsoft.com/office/officeart/2018/2/layout/IconVerticalSolidList"/>
    <dgm:cxn modelId="{582F6406-BAAF-43A5-9C3D-E9818ADB2FF6}" type="presParOf" srcId="{6D40C892-DBC2-497C-A553-9D14EFCC621E}" destId="{0852C16E-64E2-4901-B1E3-F7373EBF21B7}" srcOrd="0" destOrd="0" presId="urn:microsoft.com/office/officeart/2018/2/layout/IconVerticalSolidList"/>
    <dgm:cxn modelId="{FD33C681-BC89-40E1-B73D-467DA2E57460}" type="presParOf" srcId="{6D40C892-DBC2-497C-A553-9D14EFCC621E}" destId="{EB4E8580-FDA7-4AFE-A906-BB466B10181C}" srcOrd="1" destOrd="0" presId="urn:microsoft.com/office/officeart/2018/2/layout/IconVerticalSolidList"/>
    <dgm:cxn modelId="{DFFC2501-63BD-4481-BFFF-C454EA5AE949}" type="presParOf" srcId="{6D40C892-DBC2-497C-A553-9D14EFCC621E}" destId="{4BBE9669-F23B-4EAD-8A54-4E478F3A2894}" srcOrd="2" destOrd="0" presId="urn:microsoft.com/office/officeart/2018/2/layout/IconVerticalSolidList"/>
    <dgm:cxn modelId="{304E9B06-0068-4375-9F84-F3A5C0384EF7}" type="presParOf" srcId="{6D40C892-DBC2-497C-A553-9D14EFCC621E}" destId="{7527738E-50A2-432F-AF76-A883963F5C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ADC12-409A-4770-8607-34FC270BCB41}"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8A136E2-4B2C-43BC-9857-4CE17E4A56EA}">
      <dgm:prSet/>
      <dgm:spPr/>
      <dgm: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Keith Warren</a:t>
          </a:r>
          <a:r>
            <a:rPr lang="en-US" dirty="0"/>
            <a:t>​</a:t>
          </a:r>
        </a:p>
      </dgm:t>
    </dgm:pt>
    <dgm:pt modelId="{F880B6E8-D8C8-4A26-8F3D-36E82441BA5F}" type="parTrans" cxnId="{C8F6CE32-6A35-4338-8F35-02FAB80ACE58}">
      <dgm:prSet/>
      <dgm:spPr/>
      <dgm:t>
        <a:bodyPr/>
        <a:lstStyle/>
        <a:p>
          <a:endParaRPr lang="en-US"/>
        </a:p>
      </dgm:t>
    </dgm:pt>
    <dgm:pt modelId="{7933C4CD-72FD-4D9A-A3FC-902DD1CAE98B}" type="sibTrans" cxnId="{C8F6CE32-6A35-4338-8F35-02FAB80ACE58}">
      <dgm:prSet/>
      <dgm:spPr/>
      <dgm:t>
        <a:bodyPr/>
        <a:lstStyle/>
        <a:p>
          <a:endParaRPr lang="en-US"/>
        </a:p>
      </dgm:t>
    </dgm:pt>
    <dgm:pt modelId="{2BAD4256-A20F-4F35-8FDD-0872E2E2A141}">
      <dgm:prSet/>
      <dgm:spPr/>
      <dgm: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www.madebykewa.com</a:t>
          </a:r>
        </a:p>
      </dgm:t>
    </dgm:pt>
    <dgm:pt modelId="{D4F775EA-2ACC-4380-A052-C119CE009D21}" type="parTrans" cxnId="{DAECCB22-A7F3-4CFF-97AE-AFDB91444132}">
      <dgm:prSet/>
      <dgm:spPr/>
      <dgm:t>
        <a:bodyPr/>
        <a:lstStyle/>
        <a:p>
          <a:endParaRPr lang="en-US"/>
        </a:p>
      </dgm:t>
    </dgm:pt>
    <dgm:pt modelId="{61D3FAA8-F99D-4410-9BC0-2A637637DED8}" type="sibTrans" cxnId="{DAECCB22-A7F3-4CFF-97AE-AFDB91444132}">
      <dgm:prSet/>
      <dgm:spPr/>
      <dgm:t>
        <a:bodyPr/>
        <a:lstStyle/>
        <a:p>
          <a:endParaRPr lang="en-US"/>
        </a:p>
      </dgm:t>
    </dgm:pt>
    <dgm:pt modelId="{7A9EBA82-6EFA-4B47-B497-4F353AEE3F78}" type="pres">
      <dgm:prSet presAssocID="{895ADC12-409A-4770-8607-34FC270BCB41}" presName="root" presStyleCnt="0">
        <dgm:presLayoutVars>
          <dgm:dir/>
          <dgm:resizeHandles val="exact"/>
        </dgm:presLayoutVars>
      </dgm:prSet>
      <dgm:spPr/>
    </dgm:pt>
    <dgm:pt modelId="{D91B79E5-5BFD-4581-B440-8EF5704B3A90}" type="pres">
      <dgm:prSet presAssocID="{F8A136E2-4B2C-43BC-9857-4CE17E4A56EA}" presName="compNode" presStyleCnt="0"/>
      <dgm:spPr/>
    </dgm:pt>
    <dgm:pt modelId="{C2FB24D7-A61B-4362-8B84-8470D5D3F7AA}" type="pres">
      <dgm:prSet presAssocID="{F8A136E2-4B2C-43BC-9857-4CE17E4A56E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764BB7C-9263-4DE7-9647-3D367CD08E41}" type="pres">
      <dgm:prSet presAssocID="{F8A136E2-4B2C-43BC-9857-4CE17E4A56EA}" presName="spaceRect" presStyleCnt="0"/>
      <dgm:spPr/>
    </dgm:pt>
    <dgm:pt modelId="{813A3AEA-B5E1-4DB1-BFC7-DE03FB8B9818}" type="pres">
      <dgm:prSet presAssocID="{F8A136E2-4B2C-43BC-9857-4CE17E4A56EA}" presName="textRect" presStyleLbl="revTx" presStyleIdx="0" presStyleCnt="2">
        <dgm:presLayoutVars>
          <dgm:chMax val="1"/>
          <dgm:chPref val="1"/>
        </dgm:presLayoutVars>
      </dgm:prSet>
      <dgm:spPr/>
    </dgm:pt>
    <dgm:pt modelId="{5912297A-F289-437B-B8D2-47E9F071556F}" type="pres">
      <dgm:prSet presAssocID="{7933C4CD-72FD-4D9A-A3FC-902DD1CAE98B}" presName="sibTrans" presStyleCnt="0"/>
      <dgm:spPr/>
    </dgm:pt>
    <dgm:pt modelId="{EA5DA612-7CF2-4311-94F7-C30CA1654D6B}" type="pres">
      <dgm:prSet presAssocID="{2BAD4256-A20F-4F35-8FDD-0872E2E2A141}" presName="compNode" presStyleCnt="0"/>
      <dgm:spPr/>
    </dgm:pt>
    <dgm:pt modelId="{10222E6A-3756-4669-B052-99EBDD04D8C5}" type="pres">
      <dgm:prSet presAssocID="{2BAD4256-A20F-4F35-8FDD-0872E2E2A14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32A07A54-70F4-44E5-891C-EBB3D674DFC8}" type="pres">
      <dgm:prSet presAssocID="{2BAD4256-A20F-4F35-8FDD-0872E2E2A141}" presName="spaceRect" presStyleCnt="0"/>
      <dgm:spPr/>
    </dgm:pt>
    <dgm:pt modelId="{5AEA640E-DA62-44EF-B078-83A1895BADE7}" type="pres">
      <dgm:prSet presAssocID="{2BAD4256-A20F-4F35-8FDD-0872E2E2A141}" presName="textRect" presStyleLbl="revTx" presStyleIdx="1" presStyleCnt="2">
        <dgm:presLayoutVars>
          <dgm:chMax val="1"/>
          <dgm:chPref val="1"/>
        </dgm:presLayoutVars>
      </dgm:prSet>
      <dgm:spPr/>
    </dgm:pt>
  </dgm:ptLst>
  <dgm:cxnLst>
    <dgm:cxn modelId="{AC937500-6660-4C60-84FB-6F22405832E3}" type="presOf" srcId="{2BAD4256-A20F-4F35-8FDD-0872E2E2A141}" destId="{5AEA640E-DA62-44EF-B078-83A1895BADE7}" srcOrd="0" destOrd="0" presId="urn:microsoft.com/office/officeart/2018/2/layout/IconLabelList"/>
    <dgm:cxn modelId="{DAECCB22-A7F3-4CFF-97AE-AFDB91444132}" srcId="{895ADC12-409A-4770-8607-34FC270BCB41}" destId="{2BAD4256-A20F-4F35-8FDD-0872E2E2A141}" srcOrd="1" destOrd="0" parTransId="{D4F775EA-2ACC-4380-A052-C119CE009D21}" sibTransId="{61D3FAA8-F99D-4410-9BC0-2A637637DED8}"/>
    <dgm:cxn modelId="{C8F6CE32-6A35-4338-8F35-02FAB80ACE58}" srcId="{895ADC12-409A-4770-8607-34FC270BCB41}" destId="{F8A136E2-4B2C-43BC-9857-4CE17E4A56EA}" srcOrd="0" destOrd="0" parTransId="{F880B6E8-D8C8-4A26-8F3D-36E82441BA5F}" sibTransId="{7933C4CD-72FD-4D9A-A3FC-902DD1CAE98B}"/>
    <dgm:cxn modelId="{21FF683F-43D3-4E77-9C7A-7C78C86E0527}" type="presOf" srcId="{F8A136E2-4B2C-43BC-9857-4CE17E4A56EA}" destId="{813A3AEA-B5E1-4DB1-BFC7-DE03FB8B9818}" srcOrd="0" destOrd="0" presId="urn:microsoft.com/office/officeart/2018/2/layout/IconLabelList"/>
    <dgm:cxn modelId="{57964086-7140-4846-8212-7C372E1138A4}" type="presOf" srcId="{895ADC12-409A-4770-8607-34FC270BCB41}" destId="{7A9EBA82-6EFA-4B47-B497-4F353AEE3F78}" srcOrd="0" destOrd="0" presId="urn:microsoft.com/office/officeart/2018/2/layout/IconLabelList"/>
    <dgm:cxn modelId="{8B8146D9-CFC4-46DF-9E21-AB53A307152E}" type="presParOf" srcId="{7A9EBA82-6EFA-4B47-B497-4F353AEE3F78}" destId="{D91B79E5-5BFD-4581-B440-8EF5704B3A90}" srcOrd="0" destOrd="0" presId="urn:microsoft.com/office/officeart/2018/2/layout/IconLabelList"/>
    <dgm:cxn modelId="{7AE05113-9125-472C-B7B9-EF4B702D81EE}" type="presParOf" srcId="{D91B79E5-5BFD-4581-B440-8EF5704B3A90}" destId="{C2FB24D7-A61B-4362-8B84-8470D5D3F7AA}" srcOrd="0" destOrd="0" presId="urn:microsoft.com/office/officeart/2018/2/layout/IconLabelList"/>
    <dgm:cxn modelId="{2E7ACAB6-B0E6-43BB-AA1F-0D952960D084}" type="presParOf" srcId="{D91B79E5-5BFD-4581-B440-8EF5704B3A90}" destId="{6764BB7C-9263-4DE7-9647-3D367CD08E41}" srcOrd="1" destOrd="0" presId="urn:microsoft.com/office/officeart/2018/2/layout/IconLabelList"/>
    <dgm:cxn modelId="{F5E6532F-D756-41DF-9078-3E753A11E3D8}" type="presParOf" srcId="{D91B79E5-5BFD-4581-B440-8EF5704B3A90}" destId="{813A3AEA-B5E1-4DB1-BFC7-DE03FB8B9818}" srcOrd="2" destOrd="0" presId="urn:microsoft.com/office/officeart/2018/2/layout/IconLabelList"/>
    <dgm:cxn modelId="{ACC16D2F-6533-477A-B42A-DD5849E77088}" type="presParOf" srcId="{7A9EBA82-6EFA-4B47-B497-4F353AEE3F78}" destId="{5912297A-F289-437B-B8D2-47E9F071556F}" srcOrd="1" destOrd="0" presId="urn:microsoft.com/office/officeart/2018/2/layout/IconLabelList"/>
    <dgm:cxn modelId="{9E2D6CEC-5826-4117-AFDF-03F8E1A4BCBC}" type="presParOf" srcId="{7A9EBA82-6EFA-4B47-B497-4F353AEE3F78}" destId="{EA5DA612-7CF2-4311-94F7-C30CA1654D6B}" srcOrd="2" destOrd="0" presId="urn:microsoft.com/office/officeart/2018/2/layout/IconLabelList"/>
    <dgm:cxn modelId="{4A7EB119-FB4C-45AE-BD36-B95583B976FA}" type="presParOf" srcId="{EA5DA612-7CF2-4311-94F7-C30CA1654D6B}" destId="{10222E6A-3756-4669-B052-99EBDD04D8C5}" srcOrd="0" destOrd="0" presId="urn:microsoft.com/office/officeart/2018/2/layout/IconLabelList"/>
    <dgm:cxn modelId="{0E824654-BC39-422A-81A9-B3677EE1858B}" type="presParOf" srcId="{EA5DA612-7CF2-4311-94F7-C30CA1654D6B}" destId="{32A07A54-70F4-44E5-891C-EBB3D674DFC8}" srcOrd="1" destOrd="0" presId="urn:microsoft.com/office/officeart/2018/2/layout/IconLabelList"/>
    <dgm:cxn modelId="{473113BC-08DF-42B7-8795-BEBA14B8D81B}" type="presParOf" srcId="{EA5DA612-7CF2-4311-94F7-C30CA1654D6B}" destId="{5AEA640E-DA62-44EF-B078-83A1895BADE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131C0-195A-482F-9B04-358516BEA964}">
      <dsp:nvSpPr>
        <dsp:cNvPr id="0" name=""/>
        <dsp:cNvSpPr/>
      </dsp:nvSpPr>
      <dsp:spPr>
        <a:xfrm>
          <a:off x="212335" y="10754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2C437-3466-455F-9A60-E7C5EA9C61E3}">
      <dsp:nvSpPr>
        <dsp:cNvPr id="0" name=""/>
        <dsp:cNvSpPr/>
      </dsp:nvSpPr>
      <dsp:spPr>
        <a:xfrm>
          <a:off x="492877" y="388085"/>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6B2CE5-5562-4187-B4A2-CD907953B8E2}">
      <dsp:nvSpPr>
        <dsp:cNvPr id="0" name=""/>
        <dsp:cNvSpPr/>
      </dsp:nvSpPr>
      <dsp:spPr>
        <a:xfrm>
          <a:off x="1834517" y="1075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libri" panose="020F0502020204030204" pitchFamily="34" charset="0"/>
              <a:ea typeface="Calibri" panose="020F0502020204030204" pitchFamily="34" charset="0"/>
              <a:cs typeface="Calibri" panose="020F0502020204030204" pitchFamily="34" charset="0"/>
            </a:rPr>
            <a:t>Understanding complex modulation and encoding techniques</a:t>
          </a:r>
        </a:p>
      </dsp:txBody>
      <dsp:txXfrm>
        <a:off x="1834517" y="107542"/>
        <a:ext cx="3148942" cy="1335915"/>
      </dsp:txXfrm>
    </dsp:sp>
    <dsp:sp modelId="{8A04DAB2-A5FB-4F2D-AF96-D49393A437B8}">
      <dsp:nvSpPr>
        <dsp:cNvPr id="0" name=""/>
        <dsp:cNvSpPr/>
      </dsp:nvSpPr>
      <dsp:spPr>
        <a:xfrm>
          <a:off x="5532139" y="10754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2F80C-C317-4F33-8973-5A3ABB902CBF}">
      <dsp:nvSpPr>
        <dsp:cNvPr id="0" name=""/>
        <dsp:cNvSpPr/>
      </dsp:nvSpPr>
      <dsp:spPr>
        <a:xfrm>
          <a:off x="5812681" y="388085"/>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7ABCA7-D8DA-4305-B101-E5665F7F5F2C}">
      <dsp:nvSpPr>
        <dsp:cNvPr id="0" name=""/>
        <dsp:cNvSpPr/>
      </dsp:nvSpPr>
      <dsp:spPr>
        <a:xfrm>
          <a:off x="7154322" y="1075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libri" panose="020F0502020204030204" pitchFamily="34" charset="0"/>
              <a:ea typeface="Calibri" panose="020F0502020204030204" pitchFamily="34" charset="0"/>
              <a:cs typeface="Calibri" panose="020F0502020204030204" pitchFamily="34" charset="0"/>
            </a:rPr>
            <a:t>Interpreting simulation results accurately</a:t>
          </a:r>
        </a:p>
      </dsp:txBody>
      <dsp:txXfrm>
        <a:off x="7154322" y="107542"/>
        <a:ext cx="3148942" cy="1335915"/>
      </dsp:txXfrm>
    </dsp:sp>
    <dsp:sp modelId="{22B02C33-F0B0-4A5B-B929-AB8405EFD0E6}">
      <dsp:nvSpPr>
        <dsp:cNvPr id="0" name=""/>
        <dsp:cNvSpPr/>
      </dsp:nvSpPr>
      <dsp:spPr>
        <a:xfrm>
          <a:off x="212335" y="2034754"/>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42622-C3ED-480B-9380-62542F66C80D}">
      <dsp:nvSpPr>
        <dsp:cNvPr id="0" name=""/>
        <dsp:cNvSpPr/>
      </dsp:nvSpPr>
      <dsp:spPr>
        <a:xfrm>
          <a:off x="492877" y="2315296"/>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0A5E4E-CCA3-4C7A-A2D4-8027A531024A}">
      <dsp:nvSpPr>
        <dsp:cNvPr id="0" name=""/>
        <dsp:cNvSpPr/>
      </dsp:nvSpPr>
      <dsp:spPr>
        <a:xfrm>
          <a:off x="1834517" y="203475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libri" panose="020F0502020204030204" pitchFamily="34" charset="0"/>
              <a:ea typeface="Calibri" panose="020F0502020204030204" pitchFamily="34" charset="0"/>
              <a:cs typeface="Calibri" panose="020F0502020204030204" pitchFamily="34" charset="0"/>
            </a:rPr>
            <a:t>Configuring software tools for analysis</a:t>
          </a:r>
        </a:p>
      </dsp:txBody>
      <dsp:txXfrm>
        <a:off x="1834517" y="2034754"/>
        <a:ext cx="3148942" cy="1335915"/>
      </dsp:txXfrm>
    </dsp:sp>
    <dsp:sp modelId="{C5F90AA2-2DB3-49CF-965A-5658DB98EF26}">
      <dsp:nvSpPr>
        <dsp:cNvPr id="0" name=""/>
        <dsp:cNvSpPr/>
      </dsp:nvSpPr>
      <dsp:spPr>
        <a:xfrm>
          <a:off x="5532139" y="2034754"/>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942A5-D3F1-4CEF-9E69-6D9A7E533582}">
      <dsp:nvSpPr>
        <dsp:cNvPr id="0" name=""/>
        <dsp:cNvSpPr/>
      </dsp:nvSpPr>
      <dsp:spPr>
        <a:xfrm>
          <a:off x="5812681" y="2315296"/>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ED917B-2B71-4622-919A-8033375052E3}">
      <dsp:nvSpPr>
        <dsp:cNvPr id="0" name=""/>
        <dsp:cNvSpPr/>
      </dsp:nvSpPr>
      <dsp:spPr>
        <a:xfrm>
          <a:off x="7154322" y="203475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libri" panose="020F0502020204030204" pitchFamily="34" charset="0"/>
              <a:ea typeface="Calibri" panose="020F0502020204030204" pitchFamily="34" charset="0"/>
              <a:cs typeface="Calibri" panose="020F0502020204030204" pitchFamily="34" charset="0"/>
            </a:rPr>
            <a:t>Managing time effectively to complete all modules</a:t>
          </a:r>
        </a:p>
      </dsp:txBody>
      <dsp:txXfrm>
        <a:off x="7154322" y="2034754"/>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4FDBD-5AC8-4B5C-BB55-F09CE28CBAA7}">
      <dsp:nvSpPr>
        <dsp:cNvPr id="0" name=""/>
        <dsp:cNvSpPr/>
      </dsp:nvSpPr>
      <dsp:spPr>
        <a:xfrm>
          <a:off x="0" y="2717"/>
          <a:ext cx="10515600" cy="578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BF6BD-B749-4A2B-AA9B-3EF9DA616B65}">
      <dsp:nvSpPr>
        <dsp:cNvPr id="0" name=""/>
        <dsp:cNvSpPr/>
      </dsp:nvSpPr>
      <dsp:spPr>
        <a:xfrm>
          <a:off x="175085" y="132946"/>
          <a:ext cx="318337" cy="318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D5D3DE-41DD-4D45-B54A-FB03EDEEFB9B}">
      <dsp:nvSpPr>
        <dsp:cNvPr id="0" name=""/>
        <dsp:cNvSpPr/>
      </dsp:nvSpPr>
      <dsp:spPr>
        <a:xfrm>
          <a:off x="668509" y="2717"/>
          <a:ext cx="9847090" cy="578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56" tIns="61256" rIns="61256" bIns="61256" numCol="1" spcCol="1270" anchor="ctr" anchorCtr="0">
          <a:noAutofit/>
        </a:bodyPr>
        <a:lstStyle/>
        <a:p>
          <a:pPr marL="0" lvl="0" indent="0" algn="l" defTabSz="1066800">
            <a:lnSpc>
              <a:spcPct val="90000"/>
            </a:lnSpc>
            <a:spcBef>
              <a:spcPct val="0"/>
            </a:spcBef>
            <a:spcAft>
              <a:spcPct val="35000"/>
            </a:spcAft>
            <a:buNone/>
          </a:pPr>
          <a:r>
            <a:rPr lang="en-US" sz="2400" kern="1200" baseline="0" dirty="0">
              <a:latin typeface="Calibri" panose="020F0502020204030204" pitchFamily="34" charset="0"/>
              <a:ea typeface="Calibri" panose="020F0502020204030204" pitchFamily="34" charset="0"/>
              <a:cs typeface="Calibri" panose="020F0502020204030204" pitchFamily="34" charset="0"/>
            </a:rPr>
            <a:t>In-depth knowledge of digital communication principles</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668509" y="2717"/>
        <a:ext cx="9847090" cy="578796"/>
      </dsp:txXfrm>
    </dsp:sp>
    <dsp:sp modelId="{97E2B4B0-7C6D-4549-A11B-B821624BF296}">
      <dsp:nvSpPr>
        <dsp:cNvPr id="0" name=""/>
        <dsp:cNvSpPr/>
      </dsp:nvSpPr>
      <dsp:spPr>
        <a:xfrm>
          <a:off x="0" y="726212"/>
          <a:ext cx="10515600" cy="578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79A629-5E0B-4AAA-A198-623038A11406}">
      <dsp:nvSpPr>
        <dsp:cNvPr id="0" name=""/>
        <dsp:cNvSpPr/>
      </dsp:nvSpPr>
      <dsp:spPr>
        <a:xfrm>
          <a:off x="175085" y="856441"/>
          <a:ext cx="318337" cy="3183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82425-7A76-4E5D-91B5-8F12E2891FB5}">
      <dsp:nvSpPr>
        <dsp:cNvPr id="0" name=""/>
        <dsp:cNvSpPr/>
      </dsp:nvSpPr>
      <dsp:spPr>
        <a:xfrm>
          <a:off x="668509" y="726212"/>
          <a:ext cx="9847090" cy="578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56" tIns="61256" rIns="61256" bIns="61256" numCol="1" spcCol="1270" anchor="ctr" anchorCtr="0">
          <a:noAutofit/>
        </a:bodyPr>
        <a:lstStyle/>
        <a:p>
          <a:pPr marL="0" lvl="0" indent="0" algn="l" defTabSz="1066800">
            <a:lnSpc>
              <a:spcPct val="90000"/>
            </a:lnSpc>
            <a:spcBef>
              <a:spcPct val="0"/>
            </a:spcBef>
            <a:spcAft>
              <a:spcPct val="35000"/>
            </a:spcAft>
            <a:buNone/>
          </a:pPr>
          <a:r>
            <a:rPr lang="en-US" sz="2400" kern="1200" baseline="0" dirty="0">
              <a:latin typeface="Calibri" panose="020F0502020204030204" pitchFamily="34" charset="0"/>
              <a:ea typeface="Calibri" panose="020F0502020204030204" pitchFamily="34" charset="0"/>
              <a:cs typeface="Calibri" panose="020F0502020204030204" pitchFamily="34" charset="0"/>
            </a:rPr>
            <a:t>Hands-on experience with signal analysis tools</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668509" y="726212"/>
        <a:ext cx="9847090" cy="578796"/>
      </dsp:txXfrm>
    </dsp:sp>
    <dsp:sp modelId="{A8A8CAA8-7C37-4965-B488-E4E448366E31}">
      <dsp:nvSpPr>
        <dsp:cNvPr id="0" name=""/>
        <dsp:cNvSpPr/>
      </dsp:nvSpPr>
      <dsp:spPr>
        <a:xfrm>
          <a:off x="0" y="1440470"/>
          <a:ext cx="10515600" cy="578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4D38F-615A-4041-B742-F5A863067619}">
      <dsp:nvSpPr>
        <dsp:cNvPr id="0" name=""/>
        <dsp:cNvSpPr/>
      </dsp:nvSpPr>
      <dsp:spPr>
        <a:xfrm>
          <a:off x="175085" y="1579937"/>
          <a:ext cx="318337" cy="3183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199277-02B4-4F0D-8617-C5C42F8EBB49}">
      <dsp:nvSpPr>
        <dsp:cNvPr id="0" name=""/>
        <dsp:cNvSpPr/>
      </dsp:nvSpPr>
      <dsp:spPr>
        <a:xfrm>
          <a:off x="668509" y="1449707"/>
          <a:ext cx="9847090" cy="578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56" tIns="61256" rIns="61256" bIns="61256" numCol="1" spcCol="1270" anchor="ctr" anchorCtr="0">
          <a:noAutofit/>
        </a:bodyPr>
        <a:lstStyle/>
        <a:p>
          <a:pPr marL="0" lvl="0" indent="0" algn="l" defTabSz="1066800">
            <a:lnSpc>
              <a:spcPct val="90000"/>
            </a:lnSpc>
            <a:spcBef>
              <a:spcPct val="0"/>
            </a:spcBef>
            <a:spcAft>
              <a:spcPct val="35000"/>
            </a:spcAft>
            <a:buNone/>
          </a:pPr>
          <a:r>
            <a:rPr lang="en-US" sz="2400" kern="1200" baseline="0" dirty="0">
              <a:latin typeface="Calibri" panose="020F0502020204030204" pitchFamily="34" charset="0"/>
              <a:ea typeface="Calibri" panose="020F0502020204030204" pitchFamily="34" charset="0"/>
              <a:cs typeface="Calibri" panose="020F0502020204030204" pitchFamily="34" charset="0"/>
            </a:rPr>
            <a:t>Understanding of structured cabling and network transmission</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668509" y="1449707"/>
        <a:ext cx="9847090" cy="578796"/>
      </dsp:txXfrm>
    </dsp:sp>
    <dsp:sp modelId="{8F976906-43F7-4282-9C98-E618EEC2A0E1}">
      <dsp:nvSpPr>
        <dsp:cNvPr id="0" name=""/>
        <dsp:cNvSpPr/>
      </dsp:nvSpPr>
      <dsp:spPr>
        <a:xfrm>
          <a:off x="0" y="2173203"/>
          <a:ext cx="10515600" cy="578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D6560-EBB6-417A-A1D1-B072778778A7}">
      <dsp:nvSpPr>
        <dsp:cNvPr id="0" name=""/>
        <dsp:cNvSpPr/>
      </dsp:nvSpPr>
      <dsp:spPr>
        <a:xfrm>
          <a:off x="175085" y="2303432"/>
          <a:ext cx="318337" cy="3183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2C1B0-BB6F-41C5-A67B-BF6EB2BDAB02}">
      <dsp:nvSpPr>
        <dsp:cNvPr id="0" name=""/>
        <dsp:cNvSpPr/>
      </dsp:nvSpPr>
      <dsp:spPr>
        <a:xfrm>
          <a:off x="668509" y="2173203"/>
          <a:ext cx="9847090" cy="578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56" tIns="61256" rIns="61256" bIns="61256" numCol="1" spcCol="1270" anchor="ctr" anchorCtr="0">
          <a:noAutofit/>
        </a:bodyPr>
        <a:lstStyle/>
        <a:p>
          <a:pPr marL="0" lvl="0" indent="0" algn="l" defTabSz="1066800">
            <a:lnSpc>
              <a:spcPct val="90000"/>
            </a:lnSpc>
            <a:spcBef>
              <a:spcPct val="0"/>
            </a:spcBef>
            <a:spcAft>
              <a:spcPct val="35000"/>
            </a:spcAft>
            <a:buNone/>
          </a:pPr>
          <a:r>
            <a:rPr lang="en-US" sz="2400" kern="1200" baseline="0" dirty="0">
              <a:latin typeface="Calibri" panose="020F0502020204030204" pitchFamily="34" charset="0"/>
              <a:ea typeface="Calibri" panose="020F0502020204030204" pitchFamily="34" charset="0"/>
              <a:cs typeface="Calibri" panose="020F0502020204030204" pitchFamily="34" charset="0"/>
            </a:rPr>
            <a:t>Application of modulation and encoding schemes in real-world scenarios</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668509" y="2173203"/>
        <a:ext cx="9847090" cy="578796"/>
      </dsp:txXfrm>
    </dsp:sp>
    <dsp:sp modelId="{0852C16E-64E2-4901-B1E3-F7373EBF21B7}">
      <dsp:nvSpPr>
        <dsp:cNvPr id="0" name=""/>
        <dsp:cNvSpPr/>
      </dsp:nvSpPr>
      <dsp:spPr>
        <a:xfrm>
          <a:off x="0" y="2896698"/>
          <a:ext cx="10515600" cy="578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E8580-FDA7-4AFE-A906-BB466B10181C}">
      <dsp:nvSpPr>
        <dsp:cNvPr id="0" name=""/>
        <dsp:cNvSpPr/>
      </dsp:nvSpPr>
      <dsp:spPr>
        <a:xfrm>
          <a:off x="175085" y="3026927"/>
          <a:ext cx="318337" cy="3183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7738E-50A2-432F-AF76-A883963F5CBE}">
      <dsp:nvSpPr>
        <dsp:cNvPr id="0" name=""/>
        <dsp:cNvSpPr/>
      </dsp:nvSpPr>
      <dsp:spPr>
        <a:xfrm>
          <a:off x="668509" y="2896698"/>
          <a:ext cx="9847090" cy="578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56" tIns="61256" rIns="61256" bIns="61256" numCol="1" spcCol="1270" anchor="ctr" anchorCtr="0">
          <a:noAutofit/>
        </a:bodyPr>
        <a:lstStyle/>
        <a:p>
          <a:pPr marL="0" lvl="0" indent="0" algn="l" defTabSz="1066800">
            <a:lnSpc>
              <a:spcPct val="90000"/>
            </a:lnSpc>
            <a:spcBef>
              <a:spcPct val="0"/>
            </a:spcBef>
            <a:spcAft>
              <a:spcPct val="35000"/>
            </a:spcAft>
            <a:buNone/>
          </a:pPr>
          <a:r>
            <a:rPr lang="en-US" sz="2400" kern="1200" baseline="0" dirty="0">
              <a:latin typeface="Calibri" panose="020F0502020204030204" pitchFamily="34" charset="0"/>
              <a:ea typeface="Calibri" panose="020F0502020204030204" pitchFamily="34" charset="0"/>
              <a:cs typeface="Calibri" panose="020F0502020204030204" pitchFamily="34" charset="0"/>
            </a:rPr>
            <a:t>Preparation for careers in networking and IoT development</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668509" y="2896698"/>
        <a:ext cx="9847090" cy="578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B24D7-A61B-4362-8B84-8470D5D3F7AA}">
      <dsp:nvSpPr>
        <dsp:cNvPr id="0" name=""/>
        <dsp:cNvSpPr/>
      </dsp:nvSpPr>
      <dsp:spPr>
        <a:xfrm>
          <a:off x="1747800" y="17191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A3AEA-B5E1-4DB1-BFC7-DE03FB8B9818}">
      <dsp:nvSpPr>
        <dsp:cNvPr id="0" name=""/>
        <dsp:cNvSpPr/>
      </dsp:nvSpPr>
      <dsp:spPr>
        <a:xfrm>
          <a:off x="559800" y="258629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kern="1200" dirty="0">
              <a:solidFill>
                <a:schemeClr val="bg1"/>
              </a:solidFill>
              <a:latin typeface="Calibri" panose="020F0502020204030204" pitchFamily="34" charset="0"/>
              <a:ea typeface="Calibri" panose="020F0502020204030204" pitchFamily="34" charset="0"/>
              <a:cs typeface="Calibri" panose="020F0502020204030204" pitchFamily="34" charset="0"/>
            </a:rPr>
            <a:t>Keith Warren</a:t>
          </a:r>
          <a:r>
            <a:rPr lang="en-US" sz="3500" kern="1200" dirty="0"/>
            <a:t>​</a:t>
          </a:r>
        </a:p>
      </dsp:txBody>
      <dsp:txXfrm>
        <a:off x="559800" y="2586292"/>
        <a:ext cx="4320000" cy="720000"/>
      </dsp:txXfrm>
    </dsp:sp>
    <dsp:sp modelId="{10222E6A-3756-4669-B052-99EBDD04D8C5}">
      <dsp:nvSpPr>
        <dsp:cNvPr id="0" name=""/>
        <dsp:cNvSpPr/>
      </dsp:nvSpPr>
      <dsp:spPr>
        <a:xfrm>
          <a:off x="6823800" y="17191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EA640E-DA62-44EF-B078-83A1895BADE7}">
      <dsp:nvSpPr>
        <dsp:cNvPr id="0" name=""/>
        <dsp:cNvSpPr/>
      </dsp:nvSpPr>
      <dsp:spPr>
        <a:xfrm>
          <a:off x="5635800" y="258629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kern="1200" dirty="0">
              <a:solidFill>
                <a:schemeClr val="bg1"/>
              </a:solidFill>
              <a:latin typeface="Calibri" panose="020F0502020204030204" pitchFamily="34" charset="0"/>
              <a:ea typeface="Calibri" panose="020F0502020204030204" pitchFamily="34" charset="0"/>
              <a:cs typeface="Calibri" panose="020F0502020204030204" pitchFamily="34" charset="0"/>
            </a:rPr>
            <a:t>www.madebykewa.com</a:t>
          </a:r>
        </a:p>
      </dsp:txBody>
      <dsp:txXfrm>
        <a:off x="5635800" y="258629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2/28/2025</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2/28/2025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dirty="0"/>
          </a:p>
        </p:txBody>
      </p:sp>
    </p:spTree>
    <p:extLst>
      <p:ext uri="{BB962C8B-B14F-4D97-AF65-F5344CB8AC3E}">
        <p14:creationId xmlns:p14="http://schemas.microsoft.com/office/powerpoint/2010/main" val="157599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21A4-102B-6D7D-5BE8-E79E73578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2AC1D-2B50-9515-DE29-570BDD8A7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F372F-870B-1967-E622-FD00A88D88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6A30A4-2760-0763-E3BC-D061AA34B903}"/>
              </a:ext>
            </a:extLst>
          </p:cNvPr>
          <p:cNvSpPr>
            <a:spLocks noGrp="1"/>
          </p:cNvSpPr>
          <p:nvPr>
            <p:ph type="sldNum" sz="quarter" idx="5"/>
          </p:nvPr>
        </p:nvSpPr>
        <p:spPr/>
        <p:txBody>
          <a:bodyPr/>
          <a:lstStyle/>
          <a:p>
            <a:fld id="{DEF75CB5-5666-5049-9AE0-38EFD385C21E}" type="slidenum">
              <a:rPr lang="en-US" smtClean="0"/>
              <a:t>13</a:t>
            </a:fld>
            <a:endParaRPr lang="en-US" dirty="0"/>
          </a:p>
        </p:txBody>
      </p:sp>
    </p:spTree>
    <p:extLst>
      <p:ext uri="{BB962C8B-B14F-4D97-AF65-F5344CB8AC3E}">
        <p14:creationId xmlns:p14="http://schemas.microsoft.com/office/powerpoint/2010/main" val="3695617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F0934-76B4-3A9B-2D3C-55D584788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165F5-7FCD-DEAB-BD4C-892EA9DF9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C7340-B85D-998C-5667-5A40BF0872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68026-3497-8D90-23E1-018B649934C8}"/>
              </a:ext>
            </a:extLst>
          </p:cNvPr>
          <p:cNvSpPr>
            <a:spLocks noGrp="1"/>
          </p:cNvSpPr>
          <p:nvPr>
            <p:ph type="sldNum" sz="quarter" idx="5"/>
          </p:nvPr>
        </p:nvSpPr>
        <p:spPr/>
        <p:txBody>
          <a:bodyPr/>
          <a:lstStyle/>
          <a:p>
            <a:fld id="{DEF75CB5-5666-5049-9AE0-38EFD385C21E}" type="slidenum">
              <a:rPr lang="en-US" smtClean="0"/>
              <a:t>14</a:t>
            </a:fld>
            <a:endParaRPr lang="en-US" dirty="0"/>
          </a:p>
        </p:txBody>
      </p:sp>
    </p:spTree>
    <p:extLst>
      <p:ext uri="{BB962C8B-B14F-4D97-AF65-F5344CB8AC3E}">
        <p14:creationId xmlns:p14="http://schemas.microsoft.com/office/powerpoint/2010/main" val="177954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2A617-97B8-6BBD-0F84-7F410F695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1693C-0605-54EB-3689-79CC5CAC5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93629-CA2F-69F0-DD76-9425D34C5F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66BFE9-728A-1E15-2967-E0CC311C7072}"/>
              </a:ext>
            </a:extLst>
          </p:cNvPr>
          <p:cNvSpPr>
            <a:spLocks noGrp="1"/>
          </p:cNvSpPr>
          <p:nvPr>
            <p:ph type="sldNum" sz="quarter" idx="5"/>
          </p:nvPr>
        </p:nvSpPr>
        <p:spPr/>
        <p:txBody>
          <a:bodyPr/>
          <a:lstStyle/>
          <a:p>
            <a:fld id="{DEF75CB5-5666-5049-9AE0-38EFD385C21E}" type="slidenum">
              <a:rPr lang="en-US" smtClean="0"/>
              <a:t>15</a:t>
            </a:fld>
            <a:endParaRPr lang="en-US" dirty="0"/>
          </a:p>
        </p:txBody>
      </p:sp>
    </p:spTree>
    <p:extLst>
      <p:ext uri="{BB962C8B-B14F-4D97-AF65-F5344CB8AC3E}">
        <p14:creationId xmlns:p14="http://schemas.microsoft.com/office/powerpoint/2010/main" val="400210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3F4CB-5DEB-23A3-764D-63AD580E6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6FD04-2300-DA88-79ED-DC0A3271D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1D7DD-8BC6-37BC-867B-46029CBA5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A8C719-6E32-FB3F-B633-D7988ED8C6D5}"/>
              </a:ext>
            </a:extLst>
          </p:cNvPr>
          <p:cNvSpPr>
            <a:spLocks noGrp="1"/>
          </p:cNvSpPr>
          <p:nvPr>
            <p:ph type="sldNum" sz="quarter" idx="5"/>
          </p:nvPr>
        </p:nvSpPr>
        <p:spPr/>
        <p:txBody>
          <a:bodyPr/>
          <a:lstStyle/>
          <a:p>
            <a:fld id="{DEF75CB5-5666-5049-9AE0-38EFD385C21E}" type="slidenum">
              <a:rPr lang="en-US" smtClean="0"/>
              <a:t>16</a:t>
            </a:fld>
            <a:endParaRPr lang="en-US" dirty="0"/>
          </a:p>
        </p:txBody>
      </p:sp>
    </p:spTree>
    <p:extLst>
      <p:ext uri="{BB962C8B-B14F-4D97-AF65-F5344CB8AC3E}">
        <p14:creationId xmlns:p14="http://schemas.microsoft.com/office/powerpoint/2010/main" val="75844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8A53F-C025-E217-B65F-A8DABBDE4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8C61F-A336-A41E-1DCB-8D95A0B49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5D674-24CB-6FAE-7C9A-18D004FB00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00AD44-9113-27E9-3E15-D81A009AB946}"/>
              </a:ext>
            </a:extLst>
          </p:cNvPr>
          <p:cNvSpPr>
            <a:spLocks noGrp="1"/>
          </p:cNvSpPr>
          <p:nvPr>
            <p:ph type="sldNum" sz="quarter" idx="5"/>
          </p:nvPr>
        </p:nvSpPr>
        <p:spPr/>
        <p:txBody>
          <a:bodyPr/>
          <a:lstStyle/>
          <a:p>
            <a:fld id="{DEF75CB5-5666-5049-9AE0-38EFD385C21E}" type="slidenum">
              <a:rPr lang="en-US" smtClean="0"/>
              <a:t>17</a:t>
            </a:fld>
            <a:endParaRPr lang="en-US" dirty="0"/>
          </a:p>
        </p:txBody>
      </p:sp>
    </p:spTree>
    <p:extLst>
      <p:ext uri="{BB962C8B-B14F-4D97-AF65-F5344CB8AC3E}">
        <p14:creationId xmlns:p14="http://schemas.microsoft.com/office/powerpoint/2010/main" val="244376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40621-CDC5-1BCC-8C3F-884A3F6FE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6B251-CAD6-BD81-82D1-7D4435B87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49045-2B08-8D47-3B8E-2311C56D8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0D5F31-DAE8-756B-0D28-55D966D484A3}"/>
              </a:ext>
            </a:extLst>
          </p:cNvPr>
          <p:cNvSpPr>
            <a:spLocks noGrp="1"/>
          </p:cNvSpPr>
          <p:nvPr>
            <p:ph type="sldNum" sz="quarter" idx="5"/>
          </p:nvPr>
        </p:nvSpPr>
        <p:spPr/>
        <p:txBody>
          <a:bodyPr/>
          <a:lstStyle/>
          <a:p>
            <a:fld id="{DEF75CB5-5666-5049-9AE0-38EFD385C21E}" type="slidenum">
              <a:rPr lang="en-US" smtClean="0"/>
              <a:t>18</a:t>
            </a:fld>
            <a:endParaRPr lang="en-US" dirty="0"/>
          </a:p>
        </p:txBody>
      </p:sp>
    </p:spTree>
    <p:extLst>
      <p:ext uri="{BB962C8B-B14F-4D97-AF65-F5344CB8AC3E}">
        <p14:creationId xmlns:p14="http://schemas.microsoft.com/office/powerpoint/2010/main" val="9116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018F-9D62-0B30-5007-56B126DC5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8634A-6F76-C5D5-1BD9-0AA6E0DF9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30924-85D5-85B8-0724-FD9CB29EAE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4D02B-D02F-5358-FB95-F0937C2DD18D}"/>
              </a:ext>
            </a:extLst>
          </p:cNvPr>
          <p:cNvSpPr>
            <a:spLocks noGrp="1"/>
          </p:cNvSpPr>
          <p:nvPr>
            <p:ph type="sldNum" sz="quarter" idx="5"/>
          </p:nvPr>
        </p:nvSpPr>
        <p:spPr/>
        <p:txBody>
          <a:bodyPr/>
          <a:lstStyle/>
          <a:p>
            <a:fld id="{DEF75CB5-5666-5049-9AE0-38EFD385C21E}" type="slidenum">
              <a:rPr lang="en-US" smtClean="0"/>
              <a:t>19</a:t>
            </a:fld>
            <a:endParaRPr lang="en-US" dirty="0"/>
          </a:p>
        </p:txBody>
      </p:sp>
    </p:spTree>
    <p:extLst>
      <p:ext uri="{BB962C8B-B14F-4D97-AF65-F5344CB8AC3E}">
        <p14:creationId xmlns:p14="http://schemas.microsoft.com/office/powerpoint/2010/main" val="3892867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92FA3-891B-129C-D948-8FBB6604E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11839-8874-6912-D94F-5AC6A7D17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83A96-7888-5839-7EBA-245E03A48B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09CD4-E885-5B43-03A0-352CEFBB992F}"/>
              </a:ext>
            </a:extLst>
          </p:cNvPr>
          <p:cNvSpPr>
            <a:spLocks noGrp="1"/>
          </p:cNvSpPr>
          <p:nvPr>
            <p:ph type="sldNum" sz="quarter" idx="5"/>
          </p:nvPr>
        </p:nvSpPr>
        <p:spPr/>
        <p:txBody>
          <a:bodyPr/>
          <a:lstStyle/>
          <a:p>
            <a:fld id="{DEF75CB5-5666-5049-9AE0-38EFD385C21E}" type="slidenum">
              <a:rPr lang="en-US" smtClean="0"/>
              <a:t>20</a:t>
            </a:fld>
            <a:endParaRPr lang="en-US" dirty="0"/>
          </a:p>
        </p:txBody>
      </p:sp>
    </p:spTree>
    <p:extLst>
      <p:ext uri="{BB962C8B-B14F-4D97-AF65-F5344CB8AC3E}">
        <p14:creationId xmlns:p14="http://schemas.microsoft.com/office/powerpoint/2010/main" val="91240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3B8FA-48C0-675F-380F-8DBD94EFA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6EFE3-F64D-FB69-00AE-35F8AF0587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B14D2-40F3-6406-5FDA-6305E186B6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ED6918-5B75-32A3-7033-CF7E3F946FF3}"/>
              </a:ext>
            </a:extLst>
          </p:cNvPr>
          <p:cNvSpPr>
            <a:spLocks noGrp="1"/>
          </p:cNvSpPr>
          <p:nvPr>
            <p:ph type="sldNum" sz="quarter" idx="5"/>
          </p:nvPr>
        </p:nvSpPr>
        <p:spPr/>
        <p:txBody>
          <a:bodyPr/>
          <a:lstStyle/>
          <a:p>
            <a:fld id="{DEF75CB5-5666-5049-9AE0-38EFD385C21E}" type="slidenum">
              <a:rPr lang="en-US" smtClean="0"/>
              <a:t>21</a:t>
            </a:fld>
            <a:endParaRPr lang="en-US" dirty="0"/>
          </a:p>
        </p:txBody>
      </p:sp>
    </p:spTree>
    <p:extLst>
      <p:ext uri="{BB962C8B-B14F-4D97-AF65-F5344CB8AC3E}">
        <p14:creationId xmlns:p14="http://schemas.microsoft.com/office/powerpoint/2010/main" val="279995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22</a:t>
            </a:fld>
            <a:endParaRPr lang="en-US" dirty="0"/>
          </a:p>
        </p:txBody>
      </p:sp>
    </p:spTree>
    <p:extLst>
      <p:ext uri="{BB962C8B-B14F-4D97-AF65-F5344CB8AC3E}">
        <p14:creationId xmlns:p14="http://schemas.microsoft.com/office/powerpoint/2010/main" val="17841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23</a:t>
            </a:fld>
            <a:endParaRPr lang="en-US" dirty="0"/>
          </a:p>
        </p:txBody>
      </p:sp>
    </p:spTree>
    <p:extLst>
      <p:ext uri="{BB962C8B-B14F-4D97-AF65-F5344CB8AC3E}">
        <p14:creationId xmlns:p14="http://schemas.microsoft.com/office/powerpoint/2010/main" val="839213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55B3-23E8-A4A1-E96E-C40C4686E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3798D-B734-C9DD-C110-AC576E517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4391A-D168-FE34-470A-5E3E355AE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7C02D2-4169-3BFC-F1C9-EDDD393F3E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587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25</a:t>
            </a:fld>
            <a:endParaRPr lang="en-US" dirty="0"/>
          </a:p>
        </p:txBody>
      </p:sp>
    </p:spTree>
    <p:extLst>
      <p:ext uri="{BB962C8B-B14F-4D97-AF65-F5344CB8AC3E}">
        <p14:creationId xmlns:p14="http://schemas.microsoft.com/office/powerpoint/2010/main" val="416789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3</a:t>
            </a:fld>
            <a:endParaRPr lang="en-US" dirty="0"/>
          </a:p>
        </p:txBody>
      </p:sp>
    </p:spTree>
    <p:extLst>
      <p:ext uri="{BB962C8B-B14F-4D97-AF65-F5344CB8AC3E}">
        <p14:creationId xmlns:p14="http://schemas.microsoft.com/office/powerpoint/2010/main" val="186016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4</a:t>
            </a:fld>
            <a:endParaRPr lang="en-US" dirty="0"/>
          </a:p>
        </p:txBody>
      </p:sp>
    </p:spTree>
    <p:extLst>
      <p:ext uri="{BB962C8B-B14F-4D97-AF65-F5344CB8AC3E}">
        <p14:creationId xmlns:p14="http://schemas.microsoft.com/office/powerpoint/2010/main" val="93507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08E9A-9BC2-765A-8329-F69859B04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3F37B-CEE4-A8E0-E4F9-9CCD88BAE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F86A9-A65F-0618-D452-D0F379A3C5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F4201A-3F43-147B-B716-8310DC0C690F}"/>
              </a:ext>
            </a:extLst>
          </p:cNvPr>
          <p:cNvSpPr>
            <a:spLocks noGrp="1"/>
          </p:cNvSpPr>
          <p:nvPr>
            <p:ph type="sldNum" sz="quarter" idx="5"/>
          </p:nvPr>
        </p:nvSpPr>
        <p:spPr/>
        <p:txBody>
          <a:bodyPr/>
          <a:lstStyle/>
          <a:p>
            <a:fld id="{DEF75CB5-5666-5049-9AE0-38EFD385C21E}" type="slidenum">
              <a:rPr lang="en-US" smtClean="0"/>
              <a:t>8</a:t>
            </a:fld>
            <a:endParaRPr lang="en-US" dirty="0"/>
          </a:p>
        </p:txBody>
      </p:sp>
    </p:spTree>
    <p:extLst>
      <p:ext uri="{BB962C8B-B14F-4D97-AF65-F5344CB8AC3E}">
        <p14:creationId xmlns:p14="http://schemas.microsoft.com/office/powerpoint/2010/main" val="17829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2CA2-F670-4D33-605C-0F0122B7C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C6950-F185-4DC6-11CF-4801ED528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315BE-4B00-B5DC-78CD-1F6338DB6A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BE601C-9B5D-505E-BDCE-273645CA28DC}"/>
              </a:ext>
            </a:extLst>
          </p:cNvPr>
          <p:cNvSpPr>
            <a:spLocks noGrp="1"/>
          </p:cNvSpPr>
          <p:nvPr>
            <p:ph type="sldNum" sz="quarter" idx="5"/>
          </p:nvPr>
        </p:nvSpPr>
        <p:spPr/>
        <p:txBody>
          <a:bodyPr/>
          <a:lstStyle/>
          <a:p>
            <a:fld id="{DEF75CB5-5666-5049-9AE0-38EFD385C21E}" type="slidenum">
              <a:rPr lang="en-US" smtClean="0"/>
              <a:t>9</a:t>
            </a:fld>
            <a:endParaRPr lang="en-US" dirty="0"/>
          </a:p>
        </p:txBody>
      </p:sp>
    </p:spTree>
    <p:extLst>
      <p:ext uri="{BB962C8B-B14F-4D97-AF65-F5344CB8AC3E}">
        <p14:creationId xmlns:p14="http://schemas.microsoft.com/office/powerpoint/2010/main" val="304826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18BBC-F135-2D89-EE5B-94289740A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09665-11D5-F33E-8FB7-E8191D815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EA391-C2DE-8DBF-02B0-2B0481E19F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D4DEE7-4D2F-6545-733E-F1B21F2DFA05}"/>
              </a:ext>
            </a:extLst>
          </p:cNvPr>
          <p:cNvSpPr>
            <a:spLocks noGrp="1"/>
          </p:cNvSpPr>
          <p:nvPr>
            <p:ph type="sldNum" sz="quarter" idx="5"/>
          </p:nvPr>
        </p:nvSpPr>
        <p:spPr/>
        <p:txBody>
          <a:bodyPr/>
          <a:lstStyle/>
          <a:p>
            <a:fld id="{DEF75CB5-5666-5049-9AE0-38EFD385C21E}" type="slidenum">
              <a:rPr lang="en-US" smtClean="0"/>
              <a:t>10</a:t>
            </a:fld>
            <a:endParaRPr lang="en-US" dirty="0"/>
          </a:p>
        </p:txBody>
      </p:sp>
    </p:spTree>
    <p:extLst>
      <p:ext uri="{BB962C8B-B14F-4D97-AF65-F5344CB8AC3E}">
        <p14:creationId xmlns:p14="http://schemas.microsoft.com/office/powerpoint/2010/main" val="302128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5E056-B054-4BF9-9402-6AC9E841C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9BD70-1A52-38A7-A172-8DB4DE8F5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6B91C-D0B8-C9D0-5A63-2FC2EB51C5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FDD2F9-ECC3-8A81-E8E2-0ACA44F3354A}"/>
              </a:ext>
            </a:extLst>
          </p:cNvPr>
          <p:cNvSpPr>
            <a:spLocks noGrp="1"/>
          </p:cNvSpPr>
          <p:nvPr>
            <p:ph type="sldNum" sz="quarter" idx="5"/>
          </p:nvPr>
        </p:nvSpPr>
        <p:spPr/>
        <p:txBody>
          <a:bodyPr/>
          <a:lstStyle/>
          <a:p>
            <a:fld id="{DEF75CB5-5666-5049-9AE0-38EFD385C21E}" type="slidenum">
              <a:rPr lang="en-US" smtClean="0"/>
              <a:t>11</a:t>
            </a:fld>
            <a:endParaRPr lang="en-US" dirty="0"/>
          </a:p>
        </p:txBody>
      </p:sp>
    </p:spTree>
    <p:extLst>
      <p:ext uri="{BB962C8B-B14F-4D97-AF65-F5344CB8AC3E}">
        <p14:creationId xmlns:p14="http://schemas.microsoft.com/office/powerpoint/2010/main" val="121366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E18C1-FA2E-BE24-C620-6F813FCDB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5B2B1-6FA3-9C51-F74C-B6D9C2D11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0B318-CDEB-8D6D-7E3D-155DEA40CC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298D20-A926-204A-AD54-76A4FEA42E68}"/>
              </a:ext>
            </a:extLst>
          </p:cNvPr>
          <p:cNvSpPr>
            <a:spLocks noGrp="1"/>
          </p:cNvSpPr>
          <p:nvPr>
            <p:ph type="sldNum" sz="quarter" idx="5"/>
          </p:nvPr>
        </p:nvSpPr>
        <p:spPr/>
        <p:txBody>
          <a:bodyPr/>
          <a:lstStyle/>
          <a:p>
            <a:fld id="{DEF75CB5-5666-5049-9AE0-38EFD385C21E}" type="slidenum">
              <a:rPr lang="en-US" smtClean="0"/>
              <a:t>12</a:t>
            </a:fld>
            <a:endParaRPr lang="en-US" dirty="0"/>
          </a:p>
        </p:txBody>
      </p:sp>
    </p:spTree>
    <p:extLst>
      <p:ext uri="{BB962C8B-B14F-4D97-AF65-F5344CB8AC3E}">
        <p14:creationId xmlns:p14="http://schemas.microsoft.com/office/powerpoint/2010/main" val="1494234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endParaRPr lang="en-US" dirty="0"/>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endParaRPr lang="en-US" dirty="0"/>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0" y="304799"/>
            <a:ext cx="12191998" cy="3215641"/>
          </a:xfrm>
        </p:spPr>
        <p:txBody>
          <a:bodyPr anchor="b"/>
          <a:lstStyle/>
          <a:p>
            <a:r>
              <a:rPr lang="en-US" sz="4800" dirty="0"/>
              <a:t>NETW310</a:t>
            </a:r>
          </a:p>
        </p:txBody>
      </p:sp>
      <p:sp>
        <p:nvSpPr>
          <p:cNvPr id="9" name="Subtitle 3">
            <a:extLst>
              <a:ext uri="{FF2B5EF4-FFF2-40B4-BE49-F238E27FC236}">
                <a16:creationId xmlns:a16="http://schemas.microsoft.com/office/drawing/2014/main" id="{2981AB9E-AF0F-CAD0-2DD2-D640FB871E66}"/>
              </a:ext>
            </a:extLst>
          </p:cNvPr>
          <p:cNvSpPr>
            <a:spLocks noGrp="1"/>
          </p:cNvSpPr>
          <p:nvPr>
            <p:ph type="subTitle" idx="1"/>
          </p:nvPr>
        </p:nvSpPr>
        <p:spPr>
          <a:xfrm>
            <a:off x="2507673" y="3542704"/>
            <a:ext cx="7176652" cy="954107"/>
          </a:xfrm>
        </p:spPr>
        <p:txBody>
          <a:bodyPr/>
          <a:lstStyle/>
          <a:p>
            <a:r>
              <a:rPr lang="en-US" sz="2400" dirty="0"/>
              <a:t>Wired, Optical and wireless Communications</a:t>
            </a:r>
          </a:p>
        </p:txBody>
      </p:sp>
      <p:sp>
        <p:nvSpPr>
          <p:cNvPr id="3" name="TextBox 2">
            <a:extLst>
              <a:ext uri="{FF2B5EF4-FFF2-40B4-BE49-F238E27FC236}">
                <a16:creationId xmlns:a16="http://schemas.microsoft.com/office/drawing/2014/main" id="{5DE8EA63-EBC1-1DFA-5E21-9ED56EE640F2}"/>
              </a:ext>
            </a:extLst>
          </p:cNvPr>
          <p:cNvSpPr txBox="1"/>
          <p:nvPr/>
        </p:nvSpPr>
        <p:spPr>
          <a:xfrm>
            <a:off x="9227124" y="5890237"/>
            <a:ext cx="2964873" cy="954107"/>
          </a:xfrm>
          <a:prstGeom prst="rect">
            <a:avLst/>
          </a:prstGeom>
          <a:noFill/>
        </p:spPr>
        <p:txBody>
          <a:bodyPr wrap="square">
            <a:spAutoFit/>
          </a:bodyPr>
          <a:lstStyle/>
          <a:p>
            <a:r>
              <a:rPr lang="en-US" sz="1400" dirty="0">
                <a:solidFill>
                  <a:schemeClr val="accent3"/>
                </a:solidFill>
                <a:latin typeface="Biome" panose="020B0503030204020804" pitchFamily="34" charset="0"/>
                <a:cs typeface="Biome" panose="020B0503030204020804" pitchFamily="34" charset="0"/>
              </a:rPr>
              <a:t>NETW310 Final Course Project</a:t>
            </a:r>
          </a:p>
          <a:p>
            <a:r>
              <a:rPr lang="en-US" sz="1400" dirty="0">
                <a:solidFill>
                  <a:schemeClr val="accent3"/>
                </a:solidFill>
                <a:latin typeface="Biome" panose="020B0503030204020804" pitchFamily="34" charset="0"/>
                <a:cs typeface="Biome" panose="020B0503030204020804" pitchFamily="34" charset="0"/>
              </a:rPr>
              <a:t>2025 January Session</a:t>
            </a:r>
          </a:p>
          <a:p>
            <a:r>
              <a:rPr lang="en-US" sz="1400" dirty="0">
                <a:solidFill>
                  <a:schemeClr val="accent3"/>
                </a:solidFill>
                <a:latin typeface="Biome" panose="020B0503030204020804" pitchFamily="34" charset="0"/>
                <a:cs typeface="Biome" panose="020B0503030204020804" pitchFamily="34" charset="0"/>
              </a:rPr>
              <a:t>Keith Warren</a:t>
            </a:r>
          </a:p>
          <a:p>
            <a:r>
              <a:rPr lang="en-US" sz="1400" dirty="0">
                <a:solidFill>
                  <a:schemeClr val="accent3"/>
                </a:solidFill>
                <a:latin typeface="Biome" panose="020B0503030204020804" pitchFamily="34" charset="0"/>
                <a:cs typeface="Biome" panose="020B0503030204020804" pitchFamily="34" charset="0"/>
              </a:rPr>
              <a:t>Prof. </a:t>
            </a:r>
            <a:r>
              <a:rPr lang="en-US" sz="1400" dirty="0" err="1">
                <a:solidFill>
                  <a:schemeClr val="accent3"/>
                </a:solidFill>
                <a:latin typeface="Biome" panose="020B0503030204020804" pitchFamily="34" charset="0"/>
                <a:cs typeface="Biome" panose="020B0503030204020804" pitchFamily="34" charset="0"/>
              </a:rPr>
              <a:t>Addeo</a:t>
            </a:r>
            <a:endParaRPr lang="en-US" sz="1400" dirty="0">
              <a:solidFill>
                <a:schemeClr val="accent3"/>
              </a:solidFill>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249803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89DB3-D24C-9C5F-7C95-0A3EE80123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A051BD-4522-3B8C-F893-42FC19571ED6}"/>
              </a:ext>
            </a:extLst>
          </p:cNvPr>
          <p:cNvSpPr>
            <a:spLocks noGrp="1"/>
          </p:cNvSpPr>
          <p:nvPr>
            <p:ph type="title"/>
          </p:nvPr>
        </p:nvSpPr>
        <p:spPr>
          <a:xfrm>
            <a:off x="733562" y="433906"/>
            <a:ext cx="10515601" cy="1327464"/>
          </a:xfrm>
        </p:spPr>
        <p:txBody>
          <a:bodyPr anchor="b">
            <a:normAutofit/>
          </a:bodyPr>
          <a:lstStyle/>
          <a:p>
            <a:r>
              <a:rPr lang="en-US" dirty="0"/>
              <a:t>Pulse Code Modulation (PCM) - Cont.</a:t>
            </a:r>
          </a:p>
        </p:txBody>
      </p:sp>
      <p:sp>
        <p:nvSpPr>
          <p:cNvPr id="5" name="Subtitle 4">
            <a:extLst>
              <a:ext uri="{FF2B5EF4-FFF2-40B4-BE49-F238E27FC236}">
                <a16:creationId xmlns:a16="http://schemas.microsoft.com/office/drawing/2014/main" id="{DFE9FF9E-DB24-0067-FE48-548041A6B72B}"/>
              </a:ext>
            </a:extLst>
          </p:cNvPr>
          <p:cNvSpPr>
            <a:spLocks noGrp="1"/>
          </p:cNvSpPr>
          <p:nvPr>
            <p:ph sz="quarter" idx="36"/>
          </p:nvPr>
        </p:nvSpPr>
        <p:spPr>
          <a:xfrm>
            <a:off x="814302" y="2465536"/>
            <a:ext cx="4699807" cy="3958558"/>
          </a:xfrm>
        </p:spPr>
        <p:txBody>
          <a:bodyPr>
            <a:normAutofit/>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Increasing the sampling rate improves resolution and results in larger data sizes and increased processing requirements and decreasing the sampling rate will reduce the resolution, potentially missing critical detail of the signal while resulting small data size and better processing demands. </a:t>
            </a:r>
            <a:r>
              <a:rPr lang="en-US" dirty="0">
                <a:effectLst/>
                <a:latin typeface="Calibri" panose="020F0502020204030204" pitchFamily="34" charset="0"/>
                <a:ea typeface="Calibri" panose="020F0502020204030204" pitchFamily="34" charset="0"/>
                <a:cs typeface="Calibri" panose="020F0502020204030204" pitchFamily="34" charset="0"/>
              </a:rPr>
              <a:t>The following screenshots reflect this.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2E36D15-1200-5F91-8693-772289C99B4F}"/>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10</a:t>
            </a:fld>
            <a:endParaRPr lang="en-US"/>
          </a:p>
        </p:txBody>
      </p:sp>
      <p:pic>
        <p:nvPicPr>
          <p:cNvPr id="9" name="Picture 8">
            <a:extLst>
              <a:ext uri="{FF2B5EF4-FFF2-40B4-BE49-F238E27FC236}">
                <a16:creationId xmlns:a16="http://schemas.microsoft.com/office/drawing/2014/main" id="{AE69755A-A4A3-215D-0843-C9BAB69FEE2C}"/>
              </a:ext>
            </a:extLst>
          </p:cNvPr>
          <p:cNvPicPr>
            <a:picLocks noChangeAspect="1"/>
          </p:cNvPicPr>
          <p:nvPr/>
        </p:nvPicPr>
        <p:blipFill>
          <a:blip r:embed="rId3"/>
          <a:stretch>
            <a:fillRect/>
          </a:stretch>
        </p:blipFill>
        <p:spPr>
          <a:xfrm>
            <a:off x="5514109" y="2180081"/>
            <a:ext cx="3065276" cy="2497838"/>
          </a:xfrm>
          <a:prstGeom prst="rect">
            <a:avLst/>
          </a:prstGeom>
        </p:spPr>
      </p:pic>
      <p:pic>
        <p:nvPicPr>
          <p:cNvPr id="11" name="Picture 10">
            <a:extLst>
              <a:ext uri="{FF2B5EF4-FFF2-40B4-BE49-F238E27FC236}">
                <a16:creationId xmlns:a16="http://schemas.microsoft.com/office/drawing/2014/main" id="{EE142BAA-004F-DFCE-9566-7401E13D6781}"/>
              </a:ext>
            </a:extLst>
          </p:cNvPr>
          <p:cNvPicPr>
            <a:picLocks noChangeAspect="1"/>
          </p:cNvPicPr>
          <p:nvPr/>
        </p:nvPicPr>
        <p:blipFill>
          <a:blip r:embed="rId4"/>
          <a:stretch>
            <a:fillRect/>
          </a:stretch>
        </p:blipFill>
        <p:spPr>
          <a:xfrm>
            <a:off x="8853449" y="3577847"/>
            <a:ext cx="3067814" cy="2497838"/>
          </a:xfrm>
          <a:prstGeom prst="rect">
            <a:avLst/>
          </a:prstGeom>
        </p:spPr>
      </p:pic>
    </p:spTree>
    <p:extLst>
      <p:ext uri="{BB962C8B-B14F-4D97-AF65-F5344CB8AC3E}">
        <p14:creationId xmlns:p14="http://schemas.microsoft.com/office/powerpoint/2010/main" val="407123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9F394-D84E-947D-7062-79BD22E442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DB3311-4F55-CB64-BC76-772335AB628F}"/>
              </a:ext>
            </a:extLst>
          </p:cNvPr>
          <p:cNvSpPr>
            <a:spLocks noGrp="1"/>
          </p:cNvSpPr>
          <p:nvPr>
            <p:ph type="title"/>
          </p:nvPr>
        </p:nvSpPr>
        <p:spPr>
          <a:xfrm>
            <a:off x="741680" y="430482"/>
            <a:ext cx="10500989" cy="1327464"/>
          </a:xfrm>
        </p:spPr>
        <p:txBody>
          <a:bodyPr anchor="b">
            <a:normAutofit/>
          </a:bodyPr>
          <a:lstStyle/>
          <a:p>
            <a:r>
              <a:rPr lang="en-US" dirty="0"/>
              <a:t>Line Codes</a:t>
            </a:r>
          </a:p>
        </p:txBody>
      </p:sp>
      <p:pic>
        <p:nvPicPr>
          <p:cNvPr id="7" name="Picture 6">
            <a:extLst>
              <a:ext uri="{FF2B5EF4-FFF2-40B4-BE49-F238E27FC236}">
                <a16:creationId xmlns:a16="http://schemas.microsoft.com/office/drawing/2014/main" id="{2C4096A8-8E71-E6D1-06F8-A0F829AAE345}"/>
              </a:ext>
            </a:extLst>
          </p:cNvPr>
          <p:cNvPicPr>
            <a:picLocks noChangeAspect="1"/>
          </p:cNvPicPr>
          <p:nvPr/>
        </p:nvPicPr>
        <p:blipFill>
          <a:blip r:embed="rId3"/>
          <a:stretch>
            <a:fillRect/>
          </a:stretch>
        </p:blipFill>
        <p:spPr>
          <a:xfrm>
            <a:off x="807038" y="2619060"/>
            <a:ext cx="3774587" cy="3416710"/>
          </a:xfrm>
          <a:prstGeom prst="rect">
            <a:avLst/>
          </a:prstGeom>
          <a:noFill/>
        </p:spPr>
      </p:pic>
      <p:sp>
        <p:nvSpPr>
          <p:cNvPr id="5" name="Subtitle 4">
            <a:extLst>
              <a:ext uri="{FF2B5EF4-FFF2-40B4-BE49-F238E27FC236}">
                <a16:creationId xmlns:a16="http://schemas.microsoft.com/office/drawing/2014/main" id="{3B364C78-16CE-2D9A-9E82-4741824D2058}"/>
              </a:ext>
            </a:extLst>
          </p:cNvPr>
          <p:cNvSpPr>
            <a:spLocks noGrp="1"/>
          </p:cNvSpPr>
          <p:nvPr>
            <p:ph sz="quarter" idx="36"/>
          </p:nvPr>
        </p:nvSpPr>
        <p:spPr>
          <a:xfrm>
            <a:off x="4927600" y="2465539"/>
            <a:ext cx="6315069" cy="3723753"/>
          </a:xfrm>
        </p:spPr>
        <p:txBody>
          <a:bodyPr>
            <a:normAutofit/>
          </a:bodyPr>
          <a:lstStyle/>
          <a:p>
            <a:pPr marL="0" indent="0">
              <a:spcBef>
                <a:spcPts val="0"/>
              </a:spcBef>
              <a:spcAft>
                <a:spcPts val="600"/>
              </a:spcAft>
              <a:buNone/>
            </a:pPr>
            <a:r>
              <a:rPr lang="en-US" dirty="0"/>
              <a:t>The following screenshot </a:t>
            </a:r>
            <a:r>
              <a:rPr lang="en-US" dirty="0">
                <a:effectLst/>
              </a:rPr>
              <a:t>shows the power spectral densities of </a:t>
            </a:r>
            <a:r>
              <a:rPr lang="en-US" dirty="0"/>
              <a:t>four-line </a:t>
            </a:r>
            <a:r>
              <a:rPr lang="en-US" dirty="0">
                <a:effectLst/>
              </a:rPr>
              <a:t>codes: NRZ-Polar, NRZ-Unipolar, NRZ-Bipolar, and Manchester-Polar.</a:t>
            </a:r>
            <a:r>
              <a:rPr lang="en-US" dirty="0"/>
              <a:t> The Manchester encoding requires more bandwidth than the NRZ-Bipolar encoding does.</a:t>
            </a:r>
            <a:endParaRPr lang="en-US" dirty="0">
              <a:effectLst/>
            </a:endParaRPr>
          </a:p>
        </p:txBody>
      </p:sp>
      <p:sp>
        <p:nvSpPr>
          <p:cNvPr id="4" name="Slide Number Placeholder 3">
            <a:extLst>
              <a:ext uri="{FF2B5EF4-FFF2-40B4-BE49-F238E27FC236}">
                <a16:creationId xmlns:a16="http://schemas.microsoft.com/office/drawing/2014/main" id="{D5BD1422-F4A2-10CC-6DE8-82405CD36250}"/>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11</a:t>
            </a:fld>
            <a:endParaRPr lang="en-US"/>
          </a:p>
        </p:txBody>
      </p:sp>
    </p:spTree>
    <p:extLst>
      <p:ext uri="{BB962C8B-B14F-4D97-AF65-F5344CB8AC3E}">
        <p14:creationId xmlns:p14="http://schemas.microsoft.com/office/powerpoint/2010/main" val="225032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A9796-45EF-7337-03EC-B57F9046C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75B48-A859-A910-629C-70632A674A3F}"/>
              </a:ext>
            </a:extLst>
          </p:cNvPr>
          <p:cNvSpPr>
            <a:spLocks noGrp="1"/>
          </p:cNvSpPr>
          <p:nvPr>
            <p:ph type="title"/>
          </p:nvPr>
        </p:nvSpPr>
        <p:spPr>
          <a:xfrm>
            <a:off x="321869" y="579120"/>
            <a:ext cx="11548261" cy="2733306"/>
          </a:xfrm>
        </p:spPr>
        <p:txBody>
          <a:bodyPr/>
          <a:lstStyle/>
          <a:p>
            <a:r>
              <a:rPr lang="en-US" dirty="0"/>
              <a:t>Module 4</a:t>
            </a:r>
          </a:p>
        </p:txBody>
      </p:sp>
      <p:sp>
        <p:nvSpPr>
          <p:cNvPr id="4" name="Subtitle 3">
            <a:extLst>
              <a:ext uri="{FF2B5EF4-FFF2-40B4-BE49-F238E27FC236}">
                <a16:creationId xmlns:a16="http://schemas.microsoft.com/office/drawing/2014/main" id="{EEB2401C-F781-C470-9CE6-D141EFB247AC}"/>
              </a:ext>
            </a:extLst>
          </p:cNvPr>
          <p:cNvSpPr>
            <a:spLocks noGrp="1"/>
          </p:cNvSpPr>
          <p:nvPr>
            <p:ph type="subTitle" idx="1"/>
          </p:nvPr>
        </p:nvSpPr>
        <p:spPr>
          <a:xfrm>
            <a:off x="321868" y="3484615"/>
            <a:ext cx="11562303" cy="2387865"/>
          </a:xfrm>
        </p:spPr>
        <p:txBody>
          <a:bodyPr/>
          <a:lstStyle/>
          <a:p>
            <a:r>
              <a:rPr lang="en-US" sz="4000" dirty="0"/>
              <a:t>Cables and Structured Cabling</a:t>
            </a:r>
          </a:p>
        </p:txBody>
      </p:sp>
      <p:sp>
        <p:nvSpPr>
          <p:cNvPr id="3" name="Slide Number Placeholder 2">
            <a:extLst>
              <a:ext uri="{FF2B5EF4-FFF2-40B4-BE49-F238E27FC236}">
                <a16:creationId xmlns:a16="http://schemas.microsoft.com/office/drawing/2014/main" id="{8BED7B80-387B-46BD-1DB7-56726F7653EE}"/>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12</a:t>
            </a:fld>
            <a:endParaRPr lang="en-US" dirty="0"/>
          </a:p>
        </p:txBody>
      </p:sp>
    </p:spTree>
    <p:extLst>
      <p:ext uri="{BB962C8B-B14F-4D97-AF65-F5344CB8AC3E}">
        <p14:creationId xmlns:p14="http://schemas.microsoft.com/office/powerpoint/2010/main" val="248396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E6282-9D40-12C0-425B-776A967A82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FA1F74-8022-CA7E-12D3-6766A5887025}"/>
              </a:ext>
            </a:extLst>
          </p:cNvPr>
          <p:cNvSpPr>
            <a:spLocks noGrp="1"/>
          </p:cNvSpPr>
          <p:nvPr>
            <p:ph type="title"/>
          </p:nvPr>
        </p:nvSpPr>
        <p:spPr>
          <a:xfrm>
            <a:off x="3305669" y="113097"/>
            <a:ext cx="7420819" cy="1656304"/>
          </a:xfrm>
        </p:spPr>
        <p:txBody>
          <a:bodyPr anchor="b">
            <a:normAutofit/>
          </a:bodyPr>
          <a:lstStyle/>
          <a:p>
            <a:r>
              <a:rPr lang="en-US" dirty="0"/>
              <a:t>Cables and structure cabling</a:t>
            </a:r>
          </a:p>
        </p:txBody>
      </p:sp>
      <p:sp>
        <p:nvSpPr>
          <p:cNvPr id="5" name="Subtitle 4">
            <a:extLst>
              <a:ext uri="{FF2B5EF4-FFF2-40B4-BE49-F238E27FC236}">
                <a16:creationId xmlns:a16="http://schemas.microsoft.com/office/drawing/2014/main" id="{51B1AD04-980F-7CCF-BB52-134E9254E8E2}"/>
              </a:ext>
            </a:extLst>
          </p:cNvPr>
          <p:cNvSpPr>
            <a:spLocks noGrp="1"/>
          </p:cNvSpPr>
          <p:nvPr>
            <p:ph sz="quarter" idx="31"/>
          </p:nvPr>
        </p:nvSpPr>
        <p:spPr>
          <a:xfrm>
            <a:off x="3305669" y="2470150"/>
            <a:ext cx="7420819" cy="3676649"/>
          </a:xfrm>
        </p:spPr>
        <p:txBody>
          <a:bodyPr>
            <a:normAutofit/>
          </a:bodyPr>
          <a:lstStyle/>
          <a:p>
            <a:pPr marL="0" indent="0">
              <a:lnSpc>
                <a:spcPct val="110000"/>
              </a:lnSpc>
              <a:buNone/>
            </a:pPr>
            <a:r>
              <a:rPr lang="en-US" sz="1300" kern="100" dirty="0">
                <a:effectLst/>
              </a:rPr>
              <a:t>In structured cabling systems, maintaining the twisting in individual wires of an Unshielded Twisted Pair (UTP) cable is crucial as it minimizes electromagnetic interference (EMI) and crosstalk between pairs, ensuring reliable data transmission. According to the ANSI/TIA-569-B standard, UTP cables should be separated from unshielded power cables carrying 110 volts by at least 12 inches to prevent electrical interference that could degrade network performance. Horizontal cabling plays a vital role in connectivity, linking telecommunications rooms to individual outlets or work areas on the same floor, typically running above ceilings or below floors. Plenum-rated cables are designed for use in air circulation spaces within buildings, offering fire-resistant insulation that reduces smoke production, making them a safer option as per building codes. Similarly, riser tubes, or riser-rated cables, are used for running cables between floors and contain fire-resistant jackets to prevent the spread of fire across different levels. Lastly, grounding of equipment is primarily a safety concern, providing a path for fault currents to earth to prevent electrical shock hazards. However, proper grounding also improves performance by reducing electrical noise and enhancing overall cabling system efficiency.</a:t>
            </a:r>
          </a:p>
          <a:p>
            <a:pPr marL="0" indent="0">
              <a:lnSpc>
                <a:spcPct val="110000"/>
              </a:lnSpc>
              <a:buNone/>
            </a:pPr>
            <a:endParaRPr lang="en-US" sz="1300" dirty="0"/>
          </a:p>
        </p:txBody>
      </p:sp>
      <p:sp>
        <p:nvSpPr>
          <p:cNvPr id="4" name="Slide Number Placeholder 3">
            <a:extLst>
              <a:ext uri="{FF2B5EF4-FFF2-40B4-BE49-F238E27FC236}">
                <a16:creationId xmlns:a16="http://schemas.microsoft.com/office/drawing/2014/main" id="{70E90815-CFF0-5F01-7FD2-E778F18F78BD}"/>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13</a:t>
            </a:fld>
            <a:endParaRPr lang="en-US"/>
          </a:p>
        </p:txBody>
      </p:sp>
    </p:spTree>
    <p:extLst>
      <p:ext uri="{BB962C8B-B14F-4D97-AF65-F5344CB8AC3E}">
        <p14:creationId xmlns:p14="http://schemas.microsoft.com/office/powerpoint/2010/main" val="84474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DD285-FAB8-106D-52DB-413BEF48E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2F757-C1BA-4585-4834-87B187B560F9}"/>
              </a:ext>
            </a:extLst>
          </p:cNvPr>
          <p:cNvSpPr>
            <a:spLocks noGrp="1"/>
          </p:cNvSpPr>
          <p:nvPr>
            <p:ph type="title"/>
          </p:nvPr>
        </p:nvSpPr>
        <p:spPr>
          <a:xfrm>
            <a:off x="321869" y="579120"/>
            <a:ext cx="11548261" cy="2733306"/>
          </a:xfrm>
        </p:spPr>
        <p:txBody>
          <a:bodyPr/>
          <a:lstStyle/>
          <a:p>
            <a:r>
              <a:rPr lang="en-US" dirty="0"/>
              <a:t>Module 5</a:t>
            </a:r>
          </a:p>
        </p:txBody>
      </p:sp>
      <p:sp>
        <p:nvSpPr>
          <p:cNvPr id="4" name="Subtitle 3">
            <a:extLst>
              <a:ext uri="{FF2B5EF4-FFF2-40B4-BE49-F238E27FC236}">
                <a16:creationId xmlns:a16="http://schemas.microsoft.com/office/drawing/2014/main" id="{93EB47A0-0B95-EA4A-A8A9-D3BDB8F0E04E}"/>
              </a:ext>
            </a:extLst>
          </p:cNvPr>
          <p:cNvSpPr>
            <a:spLocks noGrp="1"/>
          </p:cNvSpPr>
          <p:nvPr>
            <p:ph type="subTitle" idx="1"/>
          </p:nvPr>
        </p:nvSpPr>
        <p:spPr>
          <a:xfrm>
            <a:off x="321868" y="3484615"/>
            <a:ext cx="11562303" cy="2387865"/>
          </a:xfrm>
        </p:spPr>
        <p:txBody>
          <a:bodyPr/>
          <a:lstStyle/>
          <a:p>
            <a:r>
              <a:rPr lang="en-US" sz="4400" dirty="0"/>
              <a:t>Antenna gain and free space path loss</a:t>
            </a:r>
          </a:p>
        </p:txBody>
      </p:sp>
      <p:sp>
        <p:nvSpPr>
          <p:cNvPr id="3" name="Slide Number Placeholder 2">
            <a:extLst>
              <a:ext uri="{FF2B5EF4-FFF2-40B4-BE49-F238E27FC236}">
                <a16:creationId xmlns:a16="http://schemas.microsoft.com/office/drawing/2014/main" id="{1AA25387-6B22-D2DD-CA37-CAAA9AA1F003}"/>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14</a:t>
            </a:fld>
            <a:endParaRPr lang="en-US" dirty="0"/>
          </a:p>
        </p:txBody>
      </p:sp>
    </p:spTree>
    <p:extLst>
      <p:ext uri="{BB962C8B-B14F-4D97-AF65-F5344CB8AC3E}">
        <p14:creationId xmlns:p14="http://schemas.microsoft.com/office/powerpoint/2010/main" val="162745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6DE4-7BF4-3439-3614-6F615D327A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E497BA-78BE-F51F-401D-0288328BAA32}"/>
              </a:ext>
            </a:extLst>
          </p:cNvPr>
          <p:cNvSpPr>
            <a:spLocks noGrp="1"/>
          </p:cNvSpPr>
          <p:nvPr>
            <p:ph type="title"/>
          </p:nvPr>
        </p:nvSpPr>
        <p:spPr>
          <a:xfrm>
            <a:off x="733562" y="433906"/>
            <a:ext cx="10515601" cy="1327464"/>
          </a:xfrm>
        </p:spPr>
        <p:txBody>
          <a:bodyPr anchor="b">
            <a:normAutofit/>
          </a:bodyPr>
          <a:lstStyle/>
          <a:p>
            <a:r>
              <a:rPr lang="en-US" dirty="0"/>
              <a:t>Antenna Gain</a:t>
            </a:r>
          </a:p>
        </p:txBody>
      </p:sp>
      <p:sp>
        <p:nvSpPr>
          <p:cNvPr id="5" name="Subtitle 4">
            <a:extLst>
              <a:ext uri="{FF2B5EF4-FFF2-40B4-BE49-F238E27FC236}">
                <a16:creationId xmlns:a16="http://schemas.microsoft.com/office/drawing/2014/main" id="{3BEF2A44-2BCC-2E14-0935-3D9B7793EDF2}"/>
              </a:ext>
            </a:extLst>
          </p:cNvPr>
          <p:cNvSpPr>
            <a:spLocks noGrp="1"/>
          </p:cNvSpPr>
          <p:nvPr>
            <p:ph sz="quarter" idx="36"/>
          </p:nvPr>
        </p:nvSpPr>
        <p:spPr>
          <a:xfrm>
            <a:off x="814301" y="2465536"/>
            <a:ext cx="10434861" cy="4229904"/>
          </a:xfrm>
        </p:spPr>
        <p:txBody>
          <a:bodyPr>
            <a:normAutofit fontScale="92500" lnSpcReduction="10000"/>
          </a:bodyPr>
          <a:lstStyle/>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data highlights the relationship between frequency, antenna size, and gain, emphasizing how dish antennas optimize signal transmission.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Antenna Gain at 2.4 GHz: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maximum theoretical gain of a common dish antenna at this frequency is 22.379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dB.</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Antenna Gain at 5 GHz: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maximum theoretical gain increases to 29.079 dB at this higher frequency.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Efficiency of High vs. Low Frequencies: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Higher-frequency signals (e.g., 5 GHz) can be more efficiently focused by a dish antenna compared to lower-frequency signals.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VLA Radio Telescope Antenna Gain: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5 GHz, the Very Large Array (VLA) radio telescope dish antenna achieves a -63.059 dB gain.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Size vs. Efficiency: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Larger dish antennas provide higher gain and better signal focusing than smaller ones at the same frequency.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SzPts val="1000"/>
              <a:buNone/>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9A169CC-FE58-059A-7BEE-3CDFDDAC38EC}"/>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15</a:t>
            </a:fld>
            <a:endParaRPr lang="en-US"/>
          </a:p>
        </p:txBody>
      </p:sp>
    </p:spTree>
    <p:extLst>
      <p:ext uri="{BB962C8B-B14F-4D97-AF65-F5344CB8AC3E}">
        <p14:creationId xmlns:p14="http://schemas.microsoft.com/office/powerpoint/2010/main" val="284419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CA61-4FA4-EF7B-2E08-0447DECA0A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F1E44B-C0C4-C231-60B4-8583C3B68510}"/>
              </a:ext>
            </a:extLst>
          </p:cNvPr>
          <p:cNvSpPr>
            <a:spLocks noGrp="1"/>
          </p:cNvSpPr>
          <p:nvPr>
            <p:ph type="title"/>
          </p:nvPr>
        </p:nvSpPr>
        <p:spPr>
          <a:xfrm>
            <a:off x="733562" y="433906"/>
            <a:ext cx="10515601" cy="1327464"/>
          </a:xfrm>
        </p:spPr>
        <p:txBody>
          <a:bodyPr anchor="b">
            <a:normAutofit/>
          </a:bodyPr>
          <a:lstStyle/>
          <a:p>
            <a:r>
              <a:rPr lang="en-US" dirty="0"/>
              <a:t>Free space path loss</a:t>
            </a:r>
          </a:p>
        </p:txBody>
      </p:sp>
      <p:sp>
        <p:nvSpPr>
          <p:cNvPr id="5" name="Subtitle 4">
            <a:extLst>
              <a:ext uri="{FF2B5EF4-FFF2-40B4-BE49-F238E27FC236}">
                <a16:creationId xmlns:a16="http://schemas.microsoft.com/office/drawing/2014/main" id="{809B11E6-04AD-395B-A080-EDDB125D5546}"/>
              </a:ext>
            </a:extLst>
          </p:cNvPr>
          <p:cNvSpPr>
            <a:spLocks noGrp="1"/>
          </p:cNvSpPr>
          <p:nvPr>
            <p:ph sz="quarter" idx="36"/>
          </p:nvPr>
        </p:nvSpPr>
        <p:spPr>
          <a:xfrm>
            <a:off x="814301" y="2465536"/>
            <a:ext cx="10434861" cy="3760662"/>
          </a:xfrm>
        </p:spPr>
        <p:txBody>
          <a:bodyPr>
            <a:normAutofit/>
          </a:bodyPr>
          <a:lstStyle/>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data highlights the importance of frequency selection and distance considerations in wireless communication system design.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Free Space Path Loss at Different Frequencies:</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2.4 GHz Band: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-80.4 dB</a:t>
            </a:r>
            <a:endParaRPr lang="en-US" sz="18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5 GHz Band: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-87.2 dB</a:t>
            </a:r>
            <a:endParaRPr lang="en-US" sz="18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Observation: Higher-frequency signals (5 GHz) suffer greater loss than lower-frequency signals (2.4 GHz). This is due to FSPL being proportional to the square of the frequency (Friis transmission equation).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SzPts val="1000"/>
              <a:buNone/>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05CA056-DC2B-52BB-91B2-02464D1B560A}"/>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16</a:t>
            </a:fld>
            <a:endParaRPr lang="en-US"/>
          </a:p>
        </p:txBody>
      </p:sp>
    </p:spTree>
    <p:extLst>
      <p:ext uri="{BB962C8B-B14F-4D97-AF65-F5344CB8AC3E}">
        <p14:creationId xmlns:p14="http://schemas.microsoft.com/office/powerpoint/2010/main" val="350213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86701-8D17-AF9D-190C-00B02E484B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C13E84-F41C-0746-701D-D1DB9FB7DB01}"/>
              </a:ext>
            </a:extLst>
          </p:cNvPr>
          <p:cNvSpPr>
            <a:spLocks noGrp="1"/>
          </p:cNvSpPr>
          <p:nvPr>
            <p:ph type="title"/>
          </p:nvPr>
        </p:nvSpPr>
        <p:spPr>
          <a:xfrm>
            <a:off x="733562" y="433906"/>
            <a:ext cx="10515601" cy="1327464"/>
          </a:xfrm>
        </p:spPr>
        <p:txBody>
          <a:bodyPr anchor="b">
            <a:normAutofit/>
          </a:bodyPr>
          <a:lstStyle/>
          <a:p>
            <a:r>
              <a:rPr lang="en-US" dirty="0"/>
              <a:t>Free space path loss – Cont.</a:t>
            </a:r>
          </a:p>
        </p:txBody>
      </p:sp>
      <p:sp>
        <p:nvSpPr>
          <p:cNvPr id="5" name="Subtitle 4">
            <a:extLst>
              <a:ext uri="{FF2B5EF4-FFF2-40B4-BE49-F238E27FC236}">
                <a16:creationId xmlns:a16="http://schemas.microsoft.com/office/drawing/2014/main" id="{BC00C0EF-A672-2DD2-5D4A-E898CED4AB38}"/>
              </a:ext>
            </a:extLst>
          </p:cNvPr>
          <p:cNvSpPr>
            <a:spLocks noGrp="1"/>
          </p:cNvSpPr>
          <p:nvPr>
            <p:ph sz="quarter" idx="36"/>
          </p:nvPr>
        </p:nvSpPr>
        <p:spPr>
          <a:xfrm>
            <a:off x="814301" y="2465536"/>
            <a:ext cx="10434861" cy="4229904"/>
          </a:xfrm>
        </p:spPr>
        <p:txBody>
          <a:bodyPr>
            <a:normAutofit/>
          </a:bodyPr>
          <a:lstStyle/>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Free Space Path Loss Over Distance (2.4 GHz Band)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20 meters: </a:t>
            </a: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-66.421 dB</a:t>
            </a:r>
            <a:endParaRPr lang="en-US" sz="18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40 meters: </a:t>
            </a: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-72.441 dB</a:t>
            </a:r>
            <a:endParaRPr lang="en-US" sz="18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80 meters: </a:t>
            </a: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-78.462 dB</a:t>
            </a:r>
            <a:endParaRPr lang="en-US" sz="18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Effect of Doubling Distance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Each time the distance doubles, FSPL increases by approximately </a:t>
            </a:r>
            <a:r>
              <a:rPr lang="en-US" sz="1800" kern="100" dirty="0">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6 </a:t>
            </a:r>
            <a:r>
              <a:rPr lang="en-US" sz="1800" kern="100" dirty="0" err="1">
                <a:solidFill>
                  <a:schemeClr val="accent3"/>
                </a:solidFill>
                <a:effectLst/>
                <a:latin typeface="Calibri" panose="020F0502020204030204" pitchFamily="34" charset="0"/>
                <a:ea typeface="Aptos" panose="020B0004020202020204" pitchFamily="34" charset="0"/>
                <a:cs typeface="Times New Roman" panose="02020603050405020304" pitchFamily="18" charset="0"/>
              </a:rPr>
              <a:t>dB</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follows the inverse square law, where signal power decreases by a factor of four when the distance doubles.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SzPts val="1000"/>
              <a:buNone/>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C791256-04C0-0A40-7938-D19AFE30063F}"/>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17</a:t>
            </a:fld>
            <a:endParaRPr lang="en-US"/>
          </a:p>
        </p:txBody>
      </p:sp>
    </p:spTree>
    <p:extLst>
      <p:ext uri="{BB962C8B-B14F-4D97-AF65-F5344CB8AC3E}">
        <p14:creationId xmlns:p14="http://schemas.microsoft.com/office/powerpoint/2010/main" val="418144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8753-C9C8-182B-6982-661A39110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9512F-A51C-7C6D-BE6F-26B1E3891A47}"/>
              </a:ext>
            </a:extLst>
          </p:cNvPr>
          <p:cNvSpPr>
            <a:spLocks noGrp="1"/>
          </p:cNvSpPr>
          <p:nvPr>
            <p:ph type="title"/>
          </p:nvPr>
        </p:nvSpPr>
        <p:spPr>
          <a:xfrm>
            <a:off x="321869" y="579120"/>
            <a:ext cx="11548261" cy="2733306"/>
          </a:xfrm>
        </p:spPr>
        <p:txBody>
          <a:bodyPr/>
          <a:lstStyle/>
          <a:p>
            <a:r>
              <a:rPr lang="en-US" dirty="0"/>
              <a:t>Module 6</a:t>
            </a:r>
          </a:p>
        </p:txBody>
      </p:sp>
      <p:sp>
        <p:nvSpPr>
          <p:cNvPr id="4" name="Subtitle 3">
            <a:extLst>
              <a:ext uri="{FF2B5EF4-FFF2-40B4-BE49-F238E27FC236}">
                <a16:creationId xmlns:a16="http://schemas.microsoft.com/office/drawing/2014/main" id="{2CACA585-C8EB-0E23-0115-56E6B52D2E91}"/>
              </a:ext>
            </a:extLst>
          </p:cNvPr>
          <p:cNvSpPr>
            <a:spLocks noGrp="1"/>
          </p:cNvSpPr>
          <p:nvPr>
            <p:ph type="subTitle" idx="1"/>
          </p:nvPr>
        </p:nvSpPr>
        <p:spPr>
          <a:xfrm>
            <a:off x="321868" y="3484615"/>
            <a:ext cx="11562303" cy="2387865"/>
          </a:xfrm>
        </p:spPr>
        <p:txBody>
          <a:bodyPr/>
          <a:lstStyle/>
          <a:p>
            <a:r>
              <a:rPr lang="en-US" sz="4400" dirty="0"/>
              <a:t>Bit Error Rate of Fading Channels</a:t>
            </a:r>
          </a:p>
        </p:txBody>
      </p:sp>
      <p:sp>
        <p:nvSpPr>
          <p:cNvPr id="3" name="Slide Number Placeholder 2">
            <a:extLst>
              <a:ext uri="{FF2B5EF4-FFF2-40B4-BE49-F238E27FC236}">
                <a16:creationId xmlns:a16="http://schemas.microsoft.com/office/drawing/2014/main" id="{A082C95F-30BE-AE66-339D-80EC7409EABE}"/>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18</a:t>
            </a:fld>
            <a:endParaRPr lang="en-US" dirty="0"/>
          </a:p>
        </p:txBody>
      </p:sp>
    </p:spTree>
    <p:extLst>
      <p:ext uri="{BB962C8B-B14F-4D97-AF65-F5344CB8AC3E}">
        <p14:creationId xmlns:p14="http://schemas.microsoft.com/office/powerpoint/2010/main" val="238745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78929-34A1-8A72-9B01-2F15F780E9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29F5D8-2EE5-5A75-CA81-79224FAC16AF}"/>
              </a:ext>
            </a:extLst>
          </p:cNvPr>
          <p:cNvSpPr>
            <a:spLocks noGrp="1"/>
          </p:cNvSpPr>
          <p:nvPr>
            <p:ph type="title"/>
          </p:nvPr>
        </p:nvSpPr>
        <p:spPr>
          <a:xfrm>
            <a:off x="741680" y="430482"/>
            <a:ext cx="10500989" cy="1327464"/>
          </a:xfrm>
        </p:spPr>
        <p:txBody>
          <a:bodyPr anchor="b">
            <a:normAutofit/>
          </a:bodyPr>
          <a:lstStyle/>
          <a:p>
            <a:r>
              <a:rPr lang="en-US" dirty="0"/>
              <a:t>Bit error of fading channels</a:t>
            </a:r>
          </a:p>
        </p:txBody>
      </p:sp>
      <p:sp>
        <p:nvSpPr>
          <p:cNvPr id="5" name="Subtitle 4">
            <a:extLst>
              <a:ext uri="{FF2B5EF4-FFF2-40B4-BE49-F238E27FC236}">
                <a16:creationId xmlns:a16="http://schemas.microsoft.com/office/drawing/2014/main" id="{782EC896-151B-EB70-3334-36DBBD2B8733}"/>
              </a:ext>
            </a:extLst>
          </p:cNvPr>
          <p:cNvSpPr>
            <a:spLocks noGrp="1"/>
          </p:cNvSpPr>
          <p:nvPr>
            <p:ph sz="quarter" idx="35"/>
          </p:nvPr>
        </p:nvSpPr>
        <p:spPr>
          <a:xfrm>
            <a:off x="807038" y="2465539"/>
            <a:ext cx="4469155" cy="3723753"/>
          </a:xfrm>
        </p:spPr>
        <p:txBody>
          <a:bodyPr>
            <a:normAutofit/>
          </a:bodyPr>
          <a:lstStyle/>
          <a:p>
            <a:pPr marL="0" indent="0">
              <a:buNone/>
            </a:pPr>
            <a:r>
              <a:rPr lang="en-US" sz="2000" b="1" dirty="0">
                <a:effectLst/>
                <a:latin typeface="Calibri" panose="020F0502020204030204" pitchFamily="34" charset="0"/>
                <a:ea typeface="Calibri" panose="020F0502020204030204" pitchFamily="34" charset="0"/>
                <a:cs typeface="Calibri" panose="020F0502020204030204" pitchFamily="34" charset="0"/>
              </a:rPr>
              <a:t>AWGN Channel and Rician Channel</a:t>
            </a:r>
          </a:p>
          <a:p>
            <a:pPr marL="0" indent="0">
              <a:buNone/>
            </a:pPr>
            <a:r>
              <a:rPr lang="en-US" dirty="0">
                <a:effectLst/>
                <a:latin typeface="Calibri" panose="020F0502020204030204" pitchFamily="34" charset="0"/>
                <a:ea typeface="Calibri" panose="020F0502020204030204" pitchFamily="34" charset="0"/>
                <a:cs typeface="Calibri" panose="020F0502020204030204" pitchFamily="34" charset="0"/>
              </a:rPr>
              <a:t>The following screenshot shows the bit rate error performance of both AWGN and Rician fading channels.</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83123A4-9561-8014-314A-9DDD8F4BCAFD}"/>
              </a:ext>
            </a:extLst>
          </p:cNvPr>
          <p:cNvPicPr>
            <a:picLocks noChangeAspect="1"/>
          </p:cNvPicPr>
          <p:nvPr/>
        </p:nvPicPr>
        <p:blipFill>
          <a:blip r:embed="rId3"/>
          <a:stretch>
            <a:fillRect/>
          </a:stretch>
        </p:blipFill>
        <p:spPr>
          <a:xfrm>
            <a:off x="5560557" y="2465539"/>
            <a:ext cx="5049155" cy="3723753"/>
          </a:xfrm>
          <a:prstGeom prst="rect">
            <a:avLst/>
          </a:prstGeom>
          <a:noFill/>
        </p:spPr>
      </p:pic>
      <p:sp>
        <p:nvSpPr>
          <p:cNvPr id="4" name="Slide Number Placeholder 3">
            <a:extLst>
              <a:ext uri="{FF2B5EF4-FFF2-40B4-BE49-F238E27FC236}">
                <a16:creationId xmlns:a16="http://schemas.microsoft.com/office/drawing/2014/main" id="{4D24C73F-5BCE-7DCC-6169-0831AEF87D60}"/>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19</a:t>
            </a:fld>
            <a:endParaRPr lang="en-US"/>
          </a:p>
        </p:txBody>
      </p:sp>
    </p:spTree>
    <p:extLst>
      <p:ext uri="{BB962C8B-B14F-4D97-AF65-F5344CB8AC3E}">
        <p14:creationId xmlns:p14="http://schemas.microsoft.com/office/powerpoint/2010/main" val="281533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3305669" y="113097"/>
            <a:ext cx="7420819" cy="1656304"/>
          </a:xfrm>
        </p:spPr>
        <p:txBody>
          <a:bodyPr anchor="b">
            <a:normAutofit/>
          </a:bodyPr>
          <a:lstStyle/>
          <a:p>
            <a:r>
              <a:rPr lang="en-US" dirty="0" err="1"/>
              <a:t>INtroduction</a:t>
            </a:r>
            <a:endParaRPr lang="en-US" dirty="0"/>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31"/>
          </p:nvPr>
        </p:nvSpPr>
        <p:spPr>
          <a:xfrm>
            <a:off x="3305669" y="2470150"/>
            <a:ext cx="7420819" cy="3676649"/>
          </a:xfrm>
        </p:spPr>
        <p:txBody>
          <a:bodyPr>
            <a:normAutofit/>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NETW310 explores the fundamentals of digital communication systems, modulation mechanisms, encoding schemes, and characteristics of wireline and wireless transmission. This project encompasses hands-on simulations involving baseband signals, AM/FM signals, PCM, line codes, antenna gain, free space path loss, and fading channels. The knowledge gained is crucial for understanding modern IT infrastructure and IoT integration.</a:t>
            </a:r>
          </a:p>
          <a:p>
            <a:endParaRPr lang="en-US" dirty="0"/>
          </a:p>
        </p:txBody>
      </p:sp>
      <p:sp>
        <p:nvSpPr>
          <p:cNvPr id="36" name="Slide Number Placeholder 3">
            <a:extLst>
              <a:ext uri="{FF2B5EF4-FFF2-40B4-BE49-F238E27FC236}">
                <a16:creationId xmlns:a16="http://schemas.microsoft.com/office/drawing/2014/main" id="{66A6305C-D12C-7374-D010-4BE48D6992B4}"/>
              </a:ext>
            </a:extLst>
          </p:cNvPr>
          <p:cNvSpPr>
            <a:spLocks noGrp="1"/>
          </p:cNvSpPr>
          <p:nvPr>
            <p:ph type="sldNum" sz="quarter" idx="12"/>
          </p:nvPr>
        </p:nvSpPr>
        <p:spPr>
          <a:xfrm>
            <a:off x="9140971" y="6226198"/>
            <a:ext cx="2743200" cy="365125"/>
          </a:xfrm>
        </p:spPr>
        <p:txBody>
          <a:bodyPr/>
          <a:lstStyle/>
          <a:p>
            <a:pPr>
              <a:spcAft>
                <a:spcPts val="600"/>
              </a:spcAft>
            </a:pPr>
            <a:fld id="{FE024F78-56A6-7740-B68D-8D4D026EDF3F}" type="slidenum">
              <a:rPr lang="en-US" smtClean="0"/>
              <a:pPr>
                <a:spcAft>
                  <a:spcPts val="600"/>
                </a:spcAft>
              </a:pPr>
              <a:t>2</a:t>
            </a:fld>
            <a:endParaRPr lang="en-US"/>
          </a:p>
        </p:txBody>
      </p:sp>
    </p:spTree>
    <p:extLst>
      <p:ext uri="{BB962C8B-B14F-4D97-AF65-F5344CB8AC3E}">
        <p14:creationId xmlns:p14="http://schemas.microsoft.com/office/powerpoint/2010/main" val="146015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AC58-0C95-CC89-52BA-0A49367745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3293C7-8E83-EBA8-30C8-6032B938BABD}"/>
              </a:ext>
            </a:extLst>
          </p:cNvPr>
          <p:cNvSpPr>
            <a:spLocks noGrp="1"/>
          </p:cNvSpPr>
          <p:nvPr>
            <p:ph type="title"/>
          </p:nvPr>
        </p:nvSpPr>
        <p:spPr>
          <a:xfrm>
            <a:off x="741680" y="430482"/>
            <a:ext cx="10500989" cy="1327464"/>
          </a:xfrm>
        </p:spPr>
        <p:txBody>
          <a:bodyPr anchor="b">
            <a:normAutofit/>
          </a:bodyPr>
          <a:lstStyle/>
          <a:p>
            <a:r>
              <a:rPr lang="en-US" dirty="0"/>
              <a:t>Bit error of fading channels – Cont.</a:t>
            </a:r>
          </a:p>
        </p:txBody>
      </p:sp>
      <p:sp>
        <p:nvSpPr>
          <p:cNvPr id="5" name="Subtitle 4">
            <a:extLst>
              <a:ext uri="{FF2B5EF4-FFF2-40B4-BE49-F238E27FC236}">
                <a16:creationId xmlns:a16="http://schemas.microsoft.com/office/drawing/2014/main" id="{90D56C6C-0159-E782-811B-713E617D2AD0}"/>
              </a:ext>
            </a:extLst>
          </p:cNvPr>
          <p:cNvSpPr>
            <a:spLocks noGrp="1"/>
          </p:cNvSpPr>
          <p:nvPr>
            <p:ph sz="quarter" idx="35"/>
          </p:nvPr>
        </p:nvSpPr>
        <p:spPr>
          <a:xfrm>
            <a:off x="807038" y="2465539"/>
            <a:ext cx="10500988" cy="3961979"/>
          </a:xfrm>
        </p:spPr>
        <p:txBody>
          <a:bodyPr>
            <a:normAutofit/>
          </a:bodyPr>
          <a:lstStyle/>
          <a:p>
            <a:pPr marL="0" marR="0" indent="0">
              <a:lnSpc>
                <a:spcPct val="115000"/>
              </a:lnSpc>
              <a:spcAft>
                <a:spcPts val="800"/>
              </a:spcAft>
              <a:buNone/>
            </a:pPr>
            <a:r>
              <a:rPr lang="en-US" sz="1800" b="1" kern="100" dirty="0">
                <a:effectLst/>
                <a:latin typeface="Calibri" panose="020F0502020204030204" pitchFamily="34" charset="0"/>
                <a:ea typeface="Calibri" panose="020F0502020204030204" pitchFamily="34" charset="0"/>
                <a:cs typeface="Calibri" panose="020F0502020204030204" pitchFamily="34" charset="0"/>
              </a:rPr>
              <a:t>Bit Error Rate (BER) Performance of PSK in AWGN vs. Rician Channels</a:t>
            </a:r>
          </a:p>
          <a:p>
            <a:pPr marL="0" marR="0" indent="0">
              <a:lnSpc>
                <a:spcPct val="115000"/>
              </a:lnSpc>
              <a:spcAft>
                <a:spcPts val="800"/>
              </a:spcAft>
              <a:buNone/>
            </a:pPr>
            <a:r>
              <a:rPr lang="en-US" sz="1600" kern="1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AWGN vs. Rician Channel Performance:</a:t>
            </a:r>
          </a:p>
          <a:p>
            <a:pPr marL="0" marR="0" indent="0">
              <a:lnSpc>
                <a:spcPct val="115000"/>
              </a:lnSpc>
              <a:spcAft>
                <a:spcPts val="8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In an Additive White Gaussian Noise (AWGN) channel, PSK modulation performs more reliably, with lower bit error rates (BER) at the same signal-to-noise ratio (SNR).</a:t>
            </a:r>
          </a:p>
          <a:p>
            <a:pPr marL="0" marR="0" indent="0">
              <a:lnSpc>
                <a:spcPct val="115000"/>
              </a:lnSpc>
              <a:spcAft>
                <a:spcPts val="8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In a Rician fading channel, PSK experiences a higher BER due to the multipath effects and fading characteristics, which degrade signal quality.</a:t>
            </a:r>
          </a:p>
        </p:txBody>
      </p:sp>
      <p:sp>
        <p:nvSpPr>
          <p:cNvPr id="4" name="Slide Number Placeholder 3">
            <a:extLst>
              <a:ext uri="{FF2B5EF4-FFF2-40B4-BE49-F238E27FC236}">
                <a16:creationId xmlns:a16="http://schemas.microsoft.com/office/drawing/2014/main" id="{57174696-B357-9F9F-3C49-7F03761C9433}"/>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20</a:t>
            </a:fld>
            <a:endParaRPr lang="en-US"/>
          </a:p>
        </p:txBody>
      </p:sp>
    </p:spTree>
    <p:extLst>
      <p:ext uri="{BB962C8B-B14F-4D97-AF65-F5344CB8AC3E}">
        <p14:creationId xmlns:p14="http://schemas.microsoft.com/office/powerpoint/2010/main" val="337587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60E7F-4B18-A15C-4E22-1938B3BB68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80BBC5-8D61-515F-FDD5-3528DBA5889A}"/>
              </a:ext>
            </a:extLst>
          </p:cNvPr>
          <p:cNvSpPr>
            <a:spLocks noGrp="1"/>
          </p:cNvSpPr>
          <p:nvPr>
            <p:ph type="title"/>
          </p:nvPr>
        </p:nvSpPr>
        <p:spPr>
          <a:xfrm>
            <a:off x="741680" y="430482"/>
            <a:ext cx="10500989" cy="1327464"/>
          </a:xfrm>
        </p:spPr>
        <p:txBody>
          <a:bodyPr anchor="b">
            <a:normAutofit/>
          </a:bodyPr>
          <a:lstStyle/>
          <a:p>
            <a:r>
              <a:rPr lang="en-US" dirty="0"/>
              <a:t>Bit error of fading channels – Cont.</a:t>
            </a:r>
          </a:p>
        </p:txBody>
      </p:sp>
      <p:sp>
        <p:nvSpPr>
          <p:cNvPr id="5" name="Subtitle 4">
            <a:extLst>
              <a:ext uri="{FF2B5EF4-FFF2-40B4-BE49-F238E27FC236}">
                <a16:creationId xmlns:a16="http://schemas.microsoft.com/office/drawing/2014/main" id="{635E8592-8338-DEDE-9C09-7A2558ACB183}"/>
              </a:ext>
            </a:extLst>
          </p:cNvPr>
          <p:cNvSpPr>
            <a:spLocks noGrp="1"/>
          </p:cNvSpPr>
          <p:nvPr>
            <p:ph sz="quarter" idx="35"/>
          </p:nvPr>
        </p:nvSpPr>
        <p:spPr>
          <a:xfrm>
            <a:off x="807038" y="2465539"/>
            <a:ext cx="10500988" cy="3961979"/>
          </a:xfrm>
        </p:spPr>
        <p:txBody>
          <a:bodyPr>
            <a:normAutofit/>
          </a:bodyPr>
          <a:lstStyle/>
          <a:p>
            <a:pPr marL="0" marR="0" indent="0">
              <a:lnSpc>
                <a:spcPct val="115000"/>
              </a:lnSpc>
              <a:spcAft>
                <a:spcPts val="800"/>
              </a:spcAft>
              <a:buNone/>
            </a:pPr>
            <a:r>
              <a:rPr lang="en-US" sz="1800" b="1" kern="100" dirty="0">
                <a:effectLst/>
                <a:latin typeface="Calibri" panose="020F0502020204030204" pitchFamily="34" charset="0"/>
                <a:ea typeface="Calibri" panose="020F0502020204030204" pitchFamily="34" charset="0"/>
                <a:cs typeface="Calibri" panose="020F0502020204030204" pitchFamily="34" charset="0"/>
              </a:rPr>
              <a:t>Bit Error Rate (BER) Performance of PSK in AWGN vs. Rician Channels</a:t>
            </a:r>
          </a:p>
          <a:p>
            <a:pPr marL="0" marR="0" indent="0">
              <a:lnSpc>
                <a:spcPct val="115000"/>
              </a:lnSpc>
              <a:spcAft>
                <a:spcPts val="800"/>
              </a:spcAft>
              <a:buNone/>
            </a:pPr>
            <a:r>
              <a:rPr lang="en-US" sz="1600" kern="1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Comparison at 5 dB SNR: </a:t>
            </a:r>
            <a:r>
              <a:rPr lang="en-US" sz="1600" kern="100" dirty="0">
                <a:effectLst/>
                <a:latin typeface="Calibri" panose="020F0502020204030204" pitchFamily="34" charset="0"/>
                <a:ea typeface="Calibri" panose="020F0502020204030204" pitchFamily="34" charset="0"/>
                <a:cs typeface="Calibri" panose="020F0502020204030204" pitchFamily="34" charset="0"/>
              </a:rPr>
              <a:t>AWGN channel shows significantly lower BER, and Rician channel introduces more errors due to multipath fading, leading to a noticeable BER increase.</a:t>
            </a:r>
          </a:p>
          <a:p>
            <a:pPr marL="0" marR="0" indent="0">
              <a:lnSpc>
                <a:spcPct val="115000"/>
              </a:lnSpc>
              <a:spcAft>
                <a:spcPts val="800"/>
              </a:spcAft>
              <a:buNone/>
            </a:pPr>
            <a:r>
              <a:rPr lang="en-US" sz="1600" kern="1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Comparison at 10 dB SNR:</a:t>
            </a:r>
            <a:r>
              <a:rPr lang="en-US" sz="1600" kern="100" dirty="0">
                <a:solidFill>
                  <a:schemeClr val="accent3"/>
                </a:solidFill>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The BER in the AWGN channel improves dramatically, achieving near-error-free transmission, and the Rician channel still experiences higher BER than AWGN, but the performance improves with increasing SNR.</a:t>
            </a:r>
          </a:p>
          <a:p>
            <a:pPr marL="0" marR="0" indent="0">
              <a:lnSpc>
                <a:spcPct val="115000"/>
              </a:lnSpc>
              <a:spcAft>
                <a:spcPts val="800"/>
              </a:spcAft>
              <a:buNone/>
            </a:pPr>
            <a:r>
              <a:rPr lang="en-US" sz="1600" kern="1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Key Takeaway: </a:t>
            </a:r>
            <a:r>
              <a:rPr lang="en-US" sz="1600" kern="100" dirty="0">
                <a:effectLst/>
                <a:latin typeface="Calibri" panose="020F0502020204030204" pitchFamily="34" charset="0"/>
                <a:ea typeface="Calibri" panose="020F0502020204030204" pitchFamily="34" charset="0"/>
                <a:cs typeface="Calibri" panose="020F0502020204030204" pitchFamily="34" charset="0"/>
              </a:rPr>
              <a:t>AWGN channel provides better BER performance than the Rician channel at the same SNR levels and multipath fading in Rician channels significantly impacts PSK signal reliability, requiring advanced equalization or diversity techniques for mitigation.</a:t>
            </a:r>
          </a:p>
          <a:p>
            <a:pPr marL="0" marR="0" indent="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932685B-F605-E6A1-C354-7188455893BB}"/>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21</a:t>
            </a:fld>
            <a:endParaRPr lang="en-US"/>
          </a:p>
        </p:txBody>
      </p:sp>
    </p:spTree>
    <p:extLst>
      <p:ext uri="{BB962C8B-B14F-4D97-AF65-F5344CB8AC3E}">
        <p14:creationId xmlns:p14="http://schemas.microsoft.com/office/powerpoint/2010/main" val="2695499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DE3104-398C-EF95-D86E-630F512487F9}"/>
              </a:ext>
            </a:extLst>
          </p:cNvPr>
          <p:cNvSpPr>
            <a:spLocks noGrp="1"/>
          </p:cNvSpPr>
          <p:nvPr>
            <p:ph type="title"/>
          </p:nvPr>
        </p:nvSpPr>
        <p:spPr>
          <a:xfrm>
            <a:off x="835370" y="643842"/>
            <a:ext cx="10515601" cy="1140849"/>
          </a:xfrm>
        </p:spPr>
        <p:txBody>
          <a:bodyPr anchor="b">
            <a:normAutofit/>
          </a:bodyPr>
          <a:lstStyle/>
          <a:p>
            <a:pPr lvl="0"/>
            <a:r>
              <a:rPr lang="en-US" noProof="0" dirty="0"/>
              <a:t>Challenges</a:t>
            </a:r>
          </a:p>
        </p:txBody>
      </p:sp>
      <p:sp>
        <p:nvSpPr>
          <p:cNvPr id="10" name="Slide Number Placeholder 3">
            <a:extLst>
              <a:ext uri="{FF2B5EF4-FFF2-40B4-BE49-F238E27FC236}">
                <a16:creationId xmlns:a16="http://schemas.microsoft.com/office/drawing/2014/main" id="{1A4C0467-4EBB-B340-C261-425601150D64}"/>
              </a:ext>
            </a:extLst>
          </p:cNvPr>
          <p:cNvSpPr>
            <a:spLocks noGrp="1"/>
          </p:cNvSpPr>
          <p:nvPr>
            <p:ph type="sldNum" sz="quarter" idx="12"/>
          </p:nvPr>
        </p:nvSpPr>
        <p:spPr>
          <a:xfrm>
            <a:off x="9140971" y="6226198"/>
            <a:ext cx="2743200" cy="365125"/>
          </a:xfrm>
        </p:spPr>
        <p:txBody>
          <a:bodyPr/>
          <a:lstStyle/>
          <a:p>
            <a:pPr>
              <a:spcAft>
                <a:spcPts val="600"/>
              </a:spcAft>
            </a:pPr>
            <a:fld id="{FE024F78-56A6-7740-B68D-8D4D026EDF3F}" type="slidenum">
              <a:rPr lang="en-US" smtClean="0"/>
              <a:pPr>
                <a:spcAft>
                  <a:spcPts val="600"/>
                </a:spcAft>
              </a:pPr>
              <a:t>22</a:t>
            </a:fld>
            <a:endParaRPr lang="en-US"/>
          </a:p>
        </p:txBody>
      </p:sp>
      <p:graphicFrame>
        <p:nvGraphicFramePr>
          <p:cNvPr id="7" name="Content Placeholder 3">
            <a:extLst>
              <a:ext uri="{FF2B5EF4-FFF2-40B4-BE49-F238E27FC236}">
                <a16:creationId xmlns:a16="http://schemas.microsoft.com/office/drawing/2014/main" id="{65690012-C3B4-8254-566C-A842DB5A1E66}"/>
              </a:ext>
            </a:extLst>
          </p:cNvPr>
          <p:cNvGraphicFramePr>
            <a:graphicFrameLocks noGrp="1"/>
          </p:cNvGraphicFramePr>
          <p:nvPr>
            <p:ph type="tbl" sz="quarter" idx="13"/>
            <p:extLst>
              <p:ext uri="{D42A27DB-BD31-4B8C-83A1-F6EECF244321}">
                <p14:modId xmlns:p14="http://schemas.microsoft.com/office/powerpoint/2010/main" val="376568259"/>
              </p:ext>
            </p:extLst>
          </p:nvPr>
        </p:nvGraphicFramePr>
        <p:xfrm>
          <a:off x="835025" y="2560638"/>
          <a:ext cx="10515600" cy="347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071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810E-8E37-1D8A-245B-020E4E4C0B9F}"/>
              </a:ext>
            </a:extLst>
          </p:cNvPr>
          <p:cNvSpPr>
            <a:spLocks noGrp="1"/>
          </p:cNvSpPr>
          <p:nvPr>
            <p:ph type="title"/>
          </p:nvPr>
        </p:nvSpPr>
        <p:spPr>
          <a:xfrm>
            <a:off x="835370" y="643842"/>
            <a:ext cx="10515601" cy="1140849"/>
          </a:xfrm>
        </p:spPr>
        <p:txBody>
          <a:bodyPr anchor="b">
            <a:normAutofit/>
          </a:bodyPr>
          <a:lstStyle/>
          <a:p>
            <a:r>
              <a:rPr lang="en-US" dirty="0"/>
              <a:t>Career Skills obtained</a:t>
            </a:r>
          </a:p>
        </p:txBody>
      </p:sp>
      <p:sp>
        <p:nvSpPr>
          <p:cNvPr id="4" name="Slide Number Placeholder 3">
            <a:extLst>
              <a:ext uri="{FF2B5EF4-FFF2-40B4-BE49-F238E27FC236}">
                <a16:creationId xmlns:a16="http://schemas.microsoft.com/office/drawing/2014/main" id="{FD1E69EA-A9E8-C521-7C62-DA1F24879918}"/>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23</a:t>
            </a:fld>
            <a:endParaRPr lang="en-US"/>
          </a:p>
        </p:txBody>
      </p:sp>
      <p:graphicFrame>
        <p:nvGraphicFramePr>
          <p:cNvPr id="6" name="Content Placeholder 2">
            <a:extLst>
              <a:ext uri="{FF2B5EF4-FFF2-40B4-BE49-F238E27FC236}">
                <a16:creationId xmlns:a16="http://schemas.microsoft.com/office/drawing/2014/main" id="{FEBD3FE0-1631-686F-6116-51267E2B2C2A}"/>
              </a:ext>
            </a:extLst>
          </p:cNvPr>
          <p:cNvGraphicFramePr>
            <a:graphicFrameLocks noGrp="1"/>
          </p:cNvGraphicFramePr>
          <p:nvPr>
            <p:ph type="tbl" sz="quarter" idx="13"/>
            <p:extLst>
              <p:ext uri="{D42A27DB-BD31-4B8C-83A1-F6EECF244321}">
                <p14:modId xmlns:p14="http://schemas.microsoft.com/office/powerpoint/2010/main" val="408848836"/>
              </p:ext>
            </p:extLst>
          </p:nvPr>
        </p:nvGraphicFramePr>
        <p:xfrm>
          <a:off x="835025" y="2560638"/>
          <a:ext cx="10515600" cy="347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69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EF57-17C3-83BF-B7CB-6591076EB6A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EFA3BFB-146B-22FC-4F1A-49AF563F8333}"/>
              </a:ext>
            </a:extLst>
          </p:cNvPr>
          <p:cNvSpPr>
            <a:spLocks noGrp="1"/>
          </p:cNvSpPr>
          <p:nvPr>
            <p:ph type="title"/>
          </p:nvPr>
        </p:nvSpPr>
        <p:spPr>
          <a:xfrm>
            <a:off x="733562" y="433906"/>
            <a:ext cx="10515601" cy="1327464"/>
          </a:xfrm>
        </p:spPr>
        <p:txBody>
          <a:bodyPr anchor="b">
            <a:normAutofit/>
          </a:bodyPr>
          <a:lstStyle/>
          <a:p>
            <a:r>
              <a:rPr lang="en-US" dirty="0"/>
              <a:t>Conclusion</a:t>
            </a:r>
          </a:p>
        </p:txBody>
      </p:sp>
      <p:sp>
        <p:nvSpPr>
          <p:cNvPr id="31" name="Text Placeholder 3">
            <a:extLst>
              <a:ext uri="{FF2B5EF4-FFF2-40B4-BE49-F238E27FC236}">
                <a16:creationId xmlns:a16="http://schemas.microsoft.com/office/drawing/2014/main" id="{473FA48E-932F-904E-6771-302C2A87E84C}"/>
              </a:ext>
            </a:extLst>
          </p:cNvPr>
          <p:cNvSpPr>
            <a:spLocks noGrp="1"/>
          </p:cNvSpPr>
          <p:nvPr>
            <p:ph sz="quarter" idx="36"/>
          </p:nvPr>
        </p:nvSpPr>
        <p:spPr>
          <a:xfrm>
            <a:off x="814301" y="2465536"/>
            <a:ext cx="10434861" cy="2127486"/>
          </a:xfrm>
        </p:spPr>
        <p:txBody>
          <a:bodyPr>
            <a:normAutofit/>
          </a:bodyPr>
          <a:lstStyle/>
          <a:p>
            <a:pPr marL="0" indent="0">
              <a:buNone/>
            </a:pPr>
            <a:r>
              <a:rPr lang="en-US" dirty="0"/>
              <a:t>This project has provided valuable insights into digital communication and networking concepts. Through practical simulations, I have gained a strong foundation in modulation techniques, structured cabling, and signal analysis. These skills will be instrumental in advancing my career in Information Technology and networking.</a:t>
            </a:r>
          </a:p>
          <a:p>
            <a:pPr marL="0" indent="0">
              <a:buNone/>
            </a:pPr>
            <a:endParaRPr lang="en-US" dirty="0"/>
          </a:p>
        </p:txBody>
      </p:sp>
      <p:sp>
        <p:nvSpPr>
          <p:cNvPr id="36" name="Slide Number Placeholder 3">
            <a:extLst>
              <a:ext uri="{FF2B5EF4-FFF2-40B4-BE49-F238E27FC236}">
                <a16:creationId xmlns:a16="http://schemas.microsoft.com/office/drawing/2014/main" id="{D328B804-EEC2-482C-6621-A9E5FEC04A6F}"/>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24</a:t>
            </a:fld>
            <a:endParaRPr lang="en-US"/>
          </a:p>
        </p:txBody>
      </p:sp>
    </p:spTree>
    <p:extLst>
      <p:ext uri="{BB962C8B-B14F-4D97-AF65-F5344CB8AC3E}">
        <p14:creationId xmlns:p14="http://schemas.microsoft.com/office/powerpoint/2010/main" val="148350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E1ABEC8-43FD-4F21-A7D2-70200D86263C}"/>
              </a:ext>
            </a:extLst>
          </p:cNvPr>
          <p:cNvSpPr>
            <a:spLocks noGrp="1"/>
          </p:cNvSpPr>
          <p:nvPr>
            <p:ph type="title"/>
          </p:nvPr>
        </p:nvSpPr>
        <p:spPr>
          <a:xfrm>
            <a:off x="835370" y="643842"/>
            <a:ext cx="10515601" cy="1140849"/>
          </a:xfrm>
        </p:spPr>
        <p:txBody>
          <a:bodyPr anchor="b">
            <a:normAutofit/>
          </a:bodyPr>
          <a:lstStyle/>
          <a:p>
            <a:pPr algn="ctr"/>
            <a:r>
              <a:rPr lang="en-US" dirty="0"/>
              <a:t>THANK YOU</a:t>
            </a:r>
          </a:p>
        </p:txBody>
      </p:sp>
      <p:sp>
        <p:nvSpPr>
          <p:cNvPr id="30" name="Slide Number Placeholder 3">
            <a:extLst>
              <a:ext uri="{FF2B5EF4-FFF2-40B4-BE49-F238E27FC236}">
                <a16:creationId xmlns:a16="http://schemas.microsoft.com/office/drawing/2014/main" id="{97E0C1DF-511B-E450-5E54-C15D23706C75}"/>
              </a:ext>
            </a:extLst>
          </p:cNvPr>
          <p:cNvSpPr>
            <a:spLocks noGrp="1"/>
          </p:cNvSpPr>
          <p:nvPr>
            <p:ph type="sldNum" sz="quarter" idx="12"/>
          </p:nvPr>
        </p:nvSpPr>
        <p:spPr>
          <a:xfrm>
            <a:off x="9140971" y="6226198"/>
            <a:ext cx="2743200" cy="365125"/>
          </a:xfrm>
        </p:spPr>
        <p:txBody>
          <a:bodyPr/>
          <a:lstStyle/>
          <a:p>
            <a:pPr>
              <a:spcAft>
                <a:spcPts val="600"/>
              </a:spcAft>
            </a:pPr>
            <a:fld id="{FE024F78-56A6-7740-B68D-8D4D026EDF3F}" type="slidenum">
              <a:rPr lang="en-US" smtClean="0"/>
              <a:pPr>
                <a:spcAft>
                  <a:spcPts val="600"/>
                </a:spcAft>
              </a:pPr>
              <a:t>25</a:t>
            </a:fld>
            <a:endParaRPr lang="en-US"/>
          </a:p>
        </p:txBody>
      </p:sp>
      <p:graphicFrame>
        <p:nvGraphicFramePr>
          <p:cNvPr id="26" name="Text Placeholder 2">
            <a:extLst>
              <a:ext uri="{FF2B5EF4-FFF2-40B4-BE49-F238E27FC236}">
                <a16:creationId xmlns:a16="http://schemas.microsoft.com/office/drawing/2014/main" id="{4189056D-5710-C8F6-7D30-0F86AE8BEFE3}"/>
              </a:ext>
            </a:extLst>
          </p:cNvPr>
          <p:cNvGraphicFramePr>
            <a:graphicFrameLocks noGrp="1"/>
          </p:cNvGraphicFramePr>
          <p:nvPr>
            <p:ph type="tbl" sz="quarter" idx="13"/>
            <p:extLst>
              <p:ext uri="{D42A27DB-BD31-4B8C-83A1-F6EECF244321}">
                <p14:modId xmlns:p14="http://schemas.microsoft.com/office/powerpoint/2010/main" val="4189987973"/>
              </p:ext>
            </p:extLst>
          </p:nvPr>
        </p:nvGraphicFramePr>
        <p:xfrm>
          <a:off x="835025" y="2560638"/>
          <a:ext cx="10515600" cy="347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546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F7C5-CBA2-9823-0CBA-5BD773998046}"/>
              </a:ext>
            </a:extLst>
          </p:cNvPr>
          <p:cNvSpPr>
            <a:spLocks noGrp="1"/>
          </p:cNvSpPr>
          <p:nvPr>
            <p:ph type="title"/>
          </p:nvPr>
        </p:nvSpPr>
        <p:spPr>
          <a:xfrm>
            <a:off x="321869" y="579120"/>
            <a:ext cx="11548261" cy="2733306"/>
          </a:xfrm>
        </p:spPr>
        <p:txBody>
          <a:bodyPr/>
          <a:lstStyle/>
          <a:p>
            <a:r>
              <a:rPr lang="en-US" dirty="0"/>
              <a:t>Module 2</a:t>
            </a:r>
          </a:p>
        </p:txBody>
      </p:sp>
      <p:sp>
        <p:nvSpPr>
          <p:cNvPr id="4" name="Subtitle 3">
            <a:extLst>
              <a:ext uri="{FF2B5EF4-FFF2-40B4-BE49-F238E27FC236}">
                <a16:creationId xmlns:a16="http://schemas.microsoft.com/office/drawing/2014/main" id="{260D053B-A40A-3228-B6D5-3371B9EE2E56}"/>
              </a:ext>
            </a:extLst>
          </p:cNvPr>
          <p:cNvSpPr>
            <a:spLocks noGrp="1"/>
          </p:cNvSpPr>
          <p:nvPr>
            <p:ph type="subTitle" idx="1"/>
          </p:nvPr>
        </p:nvSpPr>
        <p:spPr>
          <a:xfrm>
            <a:off x="321868" y="3484615"/>
            <a:ext cx="11562303" cy="2387865"/>
          </a:xfrm>
        </p:spPr>
        <p:txBody>
          <a:bodyPr/>
          <a:lstStyle/>
          <a:p>
            <a:r>
              <a:rPr lang="en-US" sz="4800"/>
              <a:t>Baseband Signals and am/fm signals</a:t>
            </a:r>
            <a:endParaRPr lang="en-US" sz="4800" dirty="0"/>
          </a:p>
        </p:txBody>
      </p:sp>
      <p:sp>
        <p:nvSpPr>
          <p:cNvPr id="3" name="Slide Number Placeholder 2">
            <a:extLst>
              <a:ext uri="{FF2B5EF4-FFF2-40B4-BE49-F238E27FC236}">
                <a16:creationId xmlns:a16="http://schemas.microsoft.com/office/drawing/2014/main" id="{A6A971A9-0C5C-DDFC-67F9-2E5A55F12F67}"/>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3</a:t>
            </a:fld>
            <a:endParaRPr lang="en-US" dirty="0"/>
          </a:p>
        </p:txBody>
      </p:sp>
    </p:spTree>
    <p:extLst>
      <p:ext uri="{BB962C8B-B14F-4D97-AF65-F5344CB8AC3E}">
        <p14:creationId xmlns:p14="http://schemas.microsoft.com/office/powerpoint/2010/main" val="139719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FE388-CD0B-9671-4D4E-D6D8004C8851}"/>
              </a:ext>
            </a:extLst>
          </p:cNvPr>
          <p:cNvSpPr>
            <a:spLocks noGrp="1"/>
          </p:cNvSpPr>
          <p:nvPr>
            <p:ph type="title"/>
          </p:nvPr>
        </p:nvSpPr>
        <p:spPr>
          <a:xfrm>
            <a:off x="733562" y="433906"/>
            <a:ext cx="10515601" cy="1327464"/>
          </a:xfrm>
        </p:spPr>
        <p:txBody>
          <a:bodyPr anchor="b">
            <a:normAutofit/>
          </a:bodyPr>
          <a:lstStyle/>
          <a:p>
            <a:r>
              <a:rPr lang="en-US" dirty="0"/>
              <a:t>Baseband Signals</a:t>
            </a:r>
          </a:p>
        </p:txBody>
      </p:sp>
      <p:sp>
        <p:nvSpPr>
          <p:cNvPr id="5" name="Subtitle 4">
            <a:extLst>
              <a:ext uri="{FF2B5EF4-FFF2-40B4-BE49-F238E27FC236}">
                <a16:creationId xmlns:a16="http://schemas.microsoft.com/office/drawing/2014/main" id="{BE4E0F37-0AD5-833C-CBE5-EAE02EC46069}"/>
              </a:ext>
            </a:extLst>
          </p:cNvPr>
          <p:cNvSpPr>
            <a:spLocks noGrp="1"/>
          </p:cNvSpPr>
          <p:nvPr>
            <p:ph sz="quarter" idx="36"/>
          </p:nvPr>
        </p:nvSpPr>
        <p:spPr>
          <a:xfrm>
            <a:off x="814302" y="2465536"/>
            <a:ext cx="7303538" cy="1501172"/>
          </a:xfrm>
        </p:spPr>
        <p:txBody>
          <a:bodyPr>
            <a:normAutofit/>
          </a:bodyPr>
          <a:lstStyle/>
          <a:p>
            <a:pPr marL="0" indent="0">
              <a:buNone/>
            </a:pPr>
            <a:r>
              <a:rPr lang="en-US" dirty="0">
                <a:effectLst/>
                <a:latin typeface="Calibri" panose="020F0502020204030204" pitchFamily="34" charset="0"/>
                <a:ea typeface="Calibri" panose="020F0502020204030204" pitchFamily="34" charset="0"/>
                <a:cs typeface="Calibri" panose="020F0502020204030204" pitchFamily="34" charset="0"/>
              </a:rPr>
              <a:t>Th</a:t>
            </a:r>
            <a:r>
              <a:rPr lang="en-US" dirty="0">
                <a:latin typeface="Calibri" panose="020F0502020204030204" pitchFamily="34" charset="0"/>
                <a:ea typeface="Calibri" panose="020F0502020204030204" pitchFamily="34" charset="0"/>
                <a:cs typeface="Calibri" panose="020F0502020204030204" pitchFamily="34" charset="0"/>
              </a:rPr>
              <a:t>e following </a:t>
            </a:r>
            <a:r>
              <a:rPr lang="en-US" dirty="0">
                <a:effectLst/>
                <a:latin typeface="Calibri" panose="020F0502020204030204" pitchFamily="34" charset="0"/>
                <a:ea typeface="Calibri" panose="020F0502020204030204" pitchFamily="34" charset="0"/>
                <a:cs typeface="Calibri" panose="020F0502020204030204" pitchFamily="34" charset="0"/>
              </a:rPr>
              <a:t>screenshots show the spectrum analyzer displaying the signal’s harmonic spectrum and its panel settings and the signal voltage at each of the frequencies.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7D6EA54-3083-FB0D-9011-2353791B0495}"/>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4</a:t>
            </a:fld>
            <a:endParaRPr lang="en-US"/>
          </a:p>
        </p:txBody>
      </p:sp>
      <p:pic>
        <p:nvPicPr>
          <p:cNvPr id="11" name="Picture 10">
            <a:extLst>
              <a:ext uri="{FF2B5EF4-FFF2-40B4-BE49-F238E27FC236}">
                <a16:creationId xmlns:a16="http://schemas.microsoft.com/office/drawing/2014/main" id="{0B804DCE-F117-E0A4-8522-67B4779049ED}"/>
              </a:ext>
            </a:extLst>
          </p:cNvPr>
          <p:cNvPicPr>
            <a:picLocks noChangeAspect="1"/>
          </p:cNvPicPr>
          <p:nvPr/>
        </p:nvPicPr>
        <p:blipFill>
          <a:blip r:embed="rId3"/>
          <a:stretch>
            <a:fillRect/>
          </a:stretch>
        </p:blipFill>
        <p:spPr>
          <a:xfrm>
            <a:off x="889677" y="4561978"/>
            <a:ext cx="4689537" cy="1846782"/>
          </a:xfrm>
          <a:prstGeom prst="rect">
            <a:avLst/>
          </a:prstGeom>
        </p:spPr>
      </p:pic>
      <p:pic>
        <p:nvPicPr>
          <p:cNvPr id="16" name="Picture 15">
            <a:extLst>
              <a:ext uri="{FF2B5EF4-FFF2-40B4-BE49-F238E27FC236}">
                <a16:creationId xmlns:a16="http://schemas.microsoft.com/office/drawing/2014/main" id="{DE7BC8F9-D9B3-D8BA-AD33-A4F89292B9D6}"/>
              </a:ext>
            </a:extLst>
          </p:cNvPr>
          <p:cNvPicPr>
            <a:picLocks noChangeAspect="1"/>
          </p:cNvPicPr>
          <p:nvPr/>
        </p:nvPicPr>
        <p:blipFill>
          <a:blip r:embed="rId4"/>
          <a:stretch>
            <a:fillRect/>
          </a:stretch>
        </p:blipFill>
        <p:spPr>
          <a:xfrm>
            <a:off x="5707749" y="4790962"/>
            <a:ext cx="5594574" cy="1501172"/>
          </a:xfrm>
          <a:prstGeom prst="rect">
            <a:avLst/>
          </a:prstGeom>
        </p:spPr>
      </p:pic>
    </p:spTree>
    <p:extLst>
      <p:ext uri="{BB962C8B-B14F-4D97-AF65-F5344CB8AC3E}">
        <p14:creationId xmlns:p14="http://schemas.microsoft.com/office/powerpoint/2010/main" val="59814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E164-8FD5-FABB-52DC-B3DB68148248}"/>
              </a:ext>
            </a:extLst>
          </p:cNvPr>
          <p:cNvSpPr>
            <a:spLocks noGrp="1"/>
          </p:cNvSpPr>
          <p:nvPr>
            <p:ph type="sldNum" sz="quarter" idx="12"/>
          </p:nvPr>
        </p:nvSpPr>
        <p:spPr/>
        <p:txBody>
          <a:bodyPr/>
          <a:lstStyle/>
          <a:p>
            <a:fld id="{FE024F78-56A6-7740-B68D-8D4D026EDF3F}" type="slidenum">
              <a:rPr lang="en-US" smtClean="0"/>
              <a:pPr/>
              <a:t>5</a:t>
            </a:fld>
            <a:endParaRPr lang="en-US" dirty="0"/>
          </a:p>
        </p:txBody>
      </p:sp>
      <p:sp>
        <p:nvSpPr>
          <p:cNvPr id="6" name="Title 2">
            <a:extLst>
              <a:ext uri="{FF2B5EF4-FFF2-40B4-BE49-F238E27FC236}">
                <a16:creationId xmlns:a16="http://schemas.microsoft.com/office/drawing/2014/main" id="{CF466E64-4A44-5EFF-1D5B-4F1BE0F3E230}"/>
              </a:ext>
            </a:extLst>
          </p:cNvPr>
          <p:cNvSpPr>
            <a:spLocks noGrp="1"/>
          </p:cNvSpPr>
          <p:nvPr>
            <p:ph type="title"/>
          </p:nvPr>
        </p:nvSpPr>
        <p:spPr>
          <a:xfrm>
            <a:off x="733562" y="433906"/>
            <a:ext cx="10515601" cy="1327464"/>
          </a:xfrm>
        </p:spPr>
        <p:txBody>
          <a:bodyPr anchor="b">
            <a:normAutofit/>
          </a:bodyPr>
          <a:lstStyle/>
          <a:p>
            <a:r>
              <a:rPr lang="en-US" dirty="0"/>
              <a:t>AM Signals</a:t>
            </a:r>
          </a:p>
        </p:txBody>
      </p:sp>
      <p:sp>
        <p:nvSpPr>
          <p:cNvPr id="7" name="Subtitle 4">
            <a:extLst>
              <a:ext uri="{FF2B5EF4-FFF2-40B4-BE49-F238E27FC236}">
                <a16:creationId xmlns:a16="http://schemas.microsoft.com/office/drawing/2014/main" id="{99F5448C-880B-4A37-4F62-A6D2DD941E03}"/>
              </a:ext>
            </a:extLst>
          </p:cNvPr>
          <p:cNvSpPr>
            <a:spLocks noGrp="1"/>
          </p:cNvSpPr>
          <p:nvPr>
            <p:ph sz="quarter" idx="36"/>
          </p:nvPr>
        </p:nvSpPr>
        <p:spPr>
          <a:xfrm>
            <a:off x="814302" y="2465536"/>
            <a:ext cx="7303538" cy="1501172"/>
          </a:xfrm>
        </p:spPr>
        <p:txBody>
          <a:bodyPr>
            <a:normAutofit/>
          </a:bodyPr>
          <a:lstStyle/>
          <a:p>
            <a:pPr marL="0" indent="0">
              <a:buNone/>
            </a:pPr>
            <a:r>
              <a:rPr lang="en-US" dirty="0">
                <a:effectLst/>
              </a:rPr>
              <a:t>Th</a:t>
            </a:r>
            <a:r>
              <a:rPr lang="en-US" dirty="0"/>
              <a:t>e following </a:t>
            </a:r>
            <a:r>
              <a:rPr lang="en-US" dirty="0">
                <a:effectLst/>
              </a:rPr>
              <a:t>screenshots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the Oscilloscope and </a:t>
            </a:r>
            <a:r>
              <a:rPr lang="en-US" sz="1800" dirty="0">
                <a:latin typeface="Calibri" panose="020F0502020204030204" pitchFamily="34" charset="0"/>
                <a:ea typeface="Calibri" panose="020F0502020204030204" pitchFamily="34" charset="0"/>
                <a:cs typeface="Times New Roman" panose="02020603050405020304" pitchFamily="18" charset="0"/>
              </a:rPr>
              <a:t>Spectrum Analyzer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 the signal and the panel settings</a:t>
            </a:r>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8" name="Picture 7">
            <a:extLst>
              <a:ext uri="{FF2B5EF4-FFF2-40B4-BE49-F238E27FC236}">
                <a16:creationId xmlns:a16="http://schemas.microsoft.com/office/drawing/2014/main" id="{473E3E1A-EC90-62D5-1F1B-418E73DD10AD}"/>
              </a:ext>
            </a:extLst>
          </p:cNvPr>
          <p:cNvPicPr>
            <a:picLocks noChangeAspect="1"/>
          </p:cNvPicPr>
          <p:nvPr/>
        </p:nvPicPr>
        <p:blipFill>
          <a:blip r:embed="rId2"/>
          <a:stretch>
            <a:fillRect/>
          </a:stretch>
        </p:blipFill>
        <p:spPr>
          <a:xfrm>
            <a:off x="814302" y="3566388"/>
            <a:ext cx="3319382" cy="2713182"/>
          </a:xfrm>
          <a:prstGeom prst="rect">
            <a:avLst/>
          </a:prstGeom>
        </p:spPr>
      </p:pic>
      <p:pic>
        <p:nvPicPr>
          <p:cNvPr id="9" name="Picture 8">
            <a:extLst>
              <a:ext uri="{FF2B5EF4-FFF2-40B4-BE49-F238E27FC236}">
                <a16:creationId xmlns:a16="http://schemas.microsoft.com/office/drawing/2014/main" id="{C69BFF83-393E-0FE0-00AF-C333B88578CC}"/>
              </a:ext>
            </a:extLst>
          </p:cNvPr>
          <p:cNvPicPr>
            <a:picLocks noChangeAspect="1"/>
          </p:cNvPicPr>
          <p:nvPr/>
        </p:nvPicPr>
        <p:blipFill>
          <a:blip r:embed="rId3"/>
          <a:stretch>
            <a:fillRect/>
          </a:stretch>
        </p:blipFill>
        <p:spPr>
          <a:xfrm>
            <a:off x="4921029" y="4314117"/>
            <a:ext cx="4287626" cy="1965453"/>
          </a:xfrm>
          <a:prstGeom prst="rect">
            <a:avLst/>
          </a:prstGeom>
        </p:spPr>
      </p:pic>
      <p:pic>
        <p:nvPicPr>
          <p:cNvPr id="12" name="Picture 11">
            <a:extLst>
              <a:ext uri="{FF2B5EF4-FFF2-40B4-BE49-F238E27FC236}">
                <a16:creationId xmlns:a16="http://schemas.microsoft.com/office/drawing/2014/main" id="{78E11B77-5D37-DE4B-23F7-2E791B5284B4}"/>
              </a:ext>
            </a:extLst>
          </p:cNvPr>
          <p:cNvPicPr>
            <a:picLocks noChangeAspect="1"/>
          </p:cNvPicPr>
          <p:nvPr/>
        </p:nvPicPr>
        <p:blipFill>
          <a:blip r:embed="rId4"/>
          <a:stretch>
            <a:fillRect/>
          </a:stretch>
        </p:blipFill>
        <p:spPr>
          <a:xfrm>
            <a:off x="5573333" y="3216122"/>
            <a:ext cx="3200485" cy="939363"/>
          </a:xfrm>
          <a:prstGeom prst="rect">
            <a:avLst/>
          </a:prstGeom>
        </p:spPr>
      </p:pic>
    </p:spTree>
    <p:extLst>
      <p:ext uri="{BB962C8B-B14F-4D97-AF65-F5344CB8AC3E}">
        <p14:creationId xmlns:p14="http://schemas.microsoft.com/office/powerpoint/2010/main" val="408615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EBF27-ECAC-A30E-8FF4-D1777540284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031684-24CF-C942-319E-71D842B306ED}"/>
              </a:ext>
            </a:extLst>
          </p:cNvPr>
          <p:cNvSpPr>
            <a:spLocks noGrp="1"/>
          </p:cNvSpPr>
          <p:nvPr>
            <p:ph type="sldNum" sz="quarter" idx="12"/>
          </p:nvPr>
        </p:nvSpPr>
        <p:spPr/>
        <p:txBody>
          <a:bodyPr/>
          <a:lstStyle/>
          <a:p>
            <a:fld id="{FE024F78-56A6-7740-B68D-8D4D026EDF3F}" type="slidenum">
              <a:rPr lang="en-US" smtClean="0"/>
              <a:pPr/>
              <a:t>6</a:t>
            </a:fld>
            <a:endParaRPr lang="en-US" dirty="0"/>
          </a:p>
        </p:txBody>
      </p:sp>
      <p:sp>
        <p:nvSpPr>
          <p:cNvPr id="6" name="Title 2">
            <a:extLst>
              <a:ext uri="{FF2B5EF4-FFF2-40B4-BE49-F238E27FC236}">
                <a16:creationId xmlns:a16="http://schemas.microsoft.com/office/drawing/2014/main" id="{F21D53D9-0248-8C53-3CFE-E4E58F9B7E27}"/>
              </a:ext>
            </a:extLst>
          </p:cNvPr>
          <p:cNvSpPr>
            <a:spLocks noGrp="1"/>
          </p:cNvSpPr>
          <p:nvPr>
            <p:ph type="title"/>
          </p:nvPr>
        </p:nvSpPr>
        <p:spPr>
          <a:xfrm>
            <a:off x="733562" y="433906"/>
            <a:ext cx="10515601" cy="1327464"/>
          </a:xfrm>
        </p:spPr>
        <p:txBody>
          <a:bodyPr anchor="b">
            <a:normAutofit/>
          </a:bodyPr>
          <a:lstStyle/>
          <a:p>
            <a:r>
              <a:rPr lang="en-US" dirty="0"/>
              <a:t>AM Signals - Cont.</a:t>
            </a:r>
          </a:p>
        </p:txBody>
      </p:sp>
      <mc:AlternateContent xmlns:mc="http://schemas.openxmlformats.org/markup-compatibility/2006">
        <mc:Choice xmlns:a14="http://schemas.microsoft.com/office/drawing/2010/main" Requires="a14">
          <p:sp>
            <p:nvSpPr>
              <p:cNvPr id="7" name="Subtitle 4">
                <a:extLst>
                  <a:ext uri="{FF2B5EF4-FFF2-40B4-BE49-F238E27FC236}">
                    <a16:creationId xmlns:a16="http://schemas.microsoft.com/office/drawing/2014/main" id="{4B4F684A-09E4-9798-B581-9FB82E73B429}"/>
                  </a:ext>
                </a:extLst>
              </p:cNvPr>
              <p:cNvSpPr>
                <a:spLocks noGrp="1"/>
              </p:cNvSpPr>
              <p:nvPr>
                <p:ph sz="quarter" idx="36"/>
              </p:nvPr>
            </p:nvSpPr>
            <p:spPr>
              <a:xfrm>
                <a:off x="814302" y="2465536"/>
                <a:ext cx="7303538" cy="2420500"/>
              </a:xfrm>
            </p:spPr>
            <p:txBody>
              <a:bodyPr>
                <a:normAutofit/>
              </a:bodyPr>
              <a:lstStyle/>
              <a:p>
                <a:pPr marL="0" indent="0">
                  <a:buNone/>
                </a:pPr>
                <a:r>
                  <a:rPr lang="en-US" dirty="0">
                    <a:effectLst/>
                    <a:latin typeface="Calibri" panose="020F0502020204030204" pitchFamily="34" charset="0"/>
                    <a:ea typeface="Calibri" panose="020F0502020204030204" pitchFamily="34" charset="0"/>
                    <a:cs typeface="Calibri" panose="020F0502020204030204" pitchFamily="34" charset="0"/>
                  </a:rPr>
                  <a:t>We developed equations for the carrier and modulating signals and plotted the equation for the composite modulated signal V</a:t>
                </a:r>
                <a:r>
                  <a:rPr lang="en-US" baseline="-25000" dirty="0">
                    <a:effectLst/>
                    <a:latin typeface="Calibri" panose="020F0502020204030204" pitchFamily="34" charset="0"/>
                    <a:ea typeface="Calibri" panose="020F0502020204030204" pitchFamily="34" charset="0"/>
                    <a:cs typeface="Calibri" panose="020F0502020204030204" pitchFamily="34" charset="0"/>
                  </a:rPr>
                  <a:t>AM . </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Equations here: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Carrier Signal: </a:t>
                </a:r>
                <a:r>
                  <a:rPr lang="en-US" dirty="0">
                    <a:solidFill>
                      <a:schemeClr val="accent3"/>
                    </a:solidFill>
                    <a:latin typeface="Calibri" panose="020F0502020204030204" pitchFamily="34" charset="0"/>
                    <a:ea typeface="Calibri" panose="020F0502020204030204" pitchFamily="34" charset="0"/>
                    <a:cs typeface="Calibri" panose="020F0502020204030204" pitchFamily="34" charset="0"/>
                  </a:rPr>
                  <a:t>Vc = 10sin(</a:t>
                </a:r>
                <a14:m>
                  <m:oMath xmlns:m="http://schemas.openxmlformats.org/officeDocument/2006/math">
                    <m:r>
                      <a:rPr lang="en-US">
                        <a:solidFill>
                          <a:schemeClr val="accent3"/>
                        </a:solidFill>
                        <a:latin typeface="Cambria Math" panose="02040503050406030204" pitchFamily="18" charset="0"/>
                        <a:ea typeface="Cambria Math" panose="02040503050406030204" pitchFamily="18" charset="0"/>
                      </a:rPr>
                      <m:t>2</m:t>
                    </m:r>
                    <m:r>
                      <a:rPr lang="en-US" i="1" smtClean="0">
                        <a:solidFill>
                          <a:schemeClr val="accent3"/>
                        </a:solidFill>
                        <a:latin typeface="Cambria Math" panose="02040503050406030204" pitchFamily="18" charset="0"/>
                        <a:ea typeface="Cambria Math" panose="02040503050406030204" pitchFamily="18" charset="0"/>
                      </a:rPr>
                      <m:t>𝜋</m:t>
                    </m:r>
                    <m:r>
                      <a:rPr lang="en-US" b="0" i="1" smtClean="0">
                        <a:solidFill>
                          <a:schemeClr val="accent3"/>
                        </a:solidFill>
                        <a:latin typeface="Cambria Math" panose="02040503050406030204" pitchFamily="18" charset="0"/>
                        <a:ea typeface="Cambria Math" panose="02040503050406030204" pitchFamily="18" charset="0"/>
                      </a:rPr>
                      <m:t> ∗100</m:t>
                    </m:r>
                    <m:r>
                      <a:rPr lang="en-US" b="0" i="1" smtClean="0">
                        <a:solidFill>
                          <a:schemeClr val="accent3"/>
                        </a:solidFill>
                        <a:latin typeface="Cambria Math" panose="02040503050406030204" pitchFamily="18" charset="0"/>
                        <a:ea typeface="Cambria Math" panose="02040503050406030204" pitchFamily="18" charset="0"/>
                      </a:rPr>
                      <m:t>𝑘</m:t>
                    </m:r>
                    <m:r>
                      <a:rPr lang="en-US" b="0" i="1" smtClean="0">
                        <a:solidFill>
                          <a:schemeClr val="accent3"/>
                        </a:solidFill>
                        <a:latin typeface="Cambria Math" panose="02040503050406030204" pitchFamily="18" charset="0"/>
                        <a:ea typeface="Cambria Math" panose="02040503050406030204" pitchFamily="18" charset="0"/>
                      </a:rPr>
                      <m:t>)</m:t>
                    </m:r>
                    <m:r>
                      <a:rPr lang="en-US" b="0" i="1" smtClean="0">
                        <a:solidFill>
                          <a:schemeClr val="accent3"/>
                        </a:solidFill>
                        <a:latin typeface="Cambria Math" panose="02040503050406030204" pitchFamily="18" charset="0"/>
                        <a:ea typeface="Cambria Math" panose="02040503050406030204" pitchFamily="18" charset="0"/>
                      </a:rPr>
                      <m:t>𝑡</m:t>
                    </m:r>
                    <m:r>
                      <a:rPr lang="en-US" b="0" i="1" smtClean="0">
                        <a:solidFill>
                          <a:schemeClr val="accent3"/>
                        </a:solidFill>
                        <a:latin typeface="Cambria Math" panose="02040503050406030204" pitchFamily="18" charset="0"/>
                        <a:ea typeface="Cambria Math" panose="02040503050406030204" pitchFamily="18" charset="0"/>
                      </a:rPr>
                      <m:t>=10</m:t>
                    </m:r>
                    <m:r>
                      <m:rPr>
                        <m:sty m:val="p"/>
                      </m:rPr>
                      <a:rPr lang="en-US" b="0" i="0" smtClean="0">
                        <a:solidFill>
                          <a:schemeClr val="accent3"/>
                        </a:solidFill>
                        <a:latin typeface="Cambria Math" panose="02040503050406030204" pitchFamily="18" charset="0"/>
                        <a:ea typeface="Cambria Math" panose="02040503050406030204" pitchFamily="18" charset="0"/>
                      </a:rPr>
                      <m:t>sin</m:t>
                    </m:r>
                    <m:r>
                      <a:rPr lang="en-US" b="0" i="1" smtClean="0">
                        <a:solidFill>
                          <a:schemeClr val="accent3"/>
                        </a:solidFill>
                        <a:latin typeface="Cambria Math" panose="02040503050406030204" pitchFamily="18" charset="0"/>
                        <a:ea typeface="Cambria Math" panose="02040503050406030204" pitchFamily="18" charset="0"/>
                      </a:rPr>
                      <m:t>⁡(200</m:t>
                    </m:r>
                    <m:r>
                      <a:rPr lang="en-US" b="0" i="1" smtClean="0">
                        <a:solidFill>
                          <a:schemeClr val="accent3"/>
                        </a:solidFill>
                        <a:latin typeface="Cambria Math" panose="02040503050406030204" pitchFamily="18" charset="0"/>
                        <a:ea typeface="Cambria Math" panose="02040503050406030204" pitchFamily="18" charset="0"/>
                      </a:rPr>
                      <m:t>𝑘</m:t>
                    </m:r>
                    <m:r>
                      <a:rPr lang="en-US" b="0" i="1" smtClean="0">
                        <a:solidFill>
                          <a:schemeClr val="accent3"/>
                        </a:solidFill>
                        <a:latin typeface="Cambria Math" panose="02040503050406030204" pitchFamily="18" charset="0"/>
                        <a:ea typeface="Cambria Math" panose="02040503050406030204" pitchFamily="18" charset="0"/>
                      </a:rPr>
                      <m:t> ∗ </m:t>
                    </m:r>
                    <m:r>
                      <m:rPr>
                        <m:sty m:val="p"/>
                      </m:rPr>
                      <a:rPr lang="el-GR" b="0" i="1" smtClean="0">
                        <a:solidFill>
                          <a:schemeClr val="accent3"/>
                        </a:solidFill>
                        <a:latin typeface="Cambria Math" panose="02040503050406030204" pitchFamily="18" charset="0"/>
                        <a:ea typeface="Cambria Math" panose="02040503050406030204" pitchFamily="18" charset="0"/>
                      </a:rPr>
                      <m:t>π</m:t>
                    </m:r>
                    <m:r>
                      <a:rPr lang="en-US" b="0" i="1" smtClean="0">
                        <a:solidFill>
                          <a:schemeClr val="accent3"/>
                        </a:solidFill>
                        <a:latin typeface="Cambria Math" panose="02040503050406030204" pitchFamily="18" charset="0"/>
                        <a:ea typeface="Cambria Math" panose="02040503050406030204" pitchFamily="18" charset="0"/>
                      </a:rPr>
                      <m:t>)</m:t>
                    </m:r>
                    <m:r>
                      <a:rPr lang="en-US" b="0" i="1" smtClean="0">
                        <a:solidFill>
                          <a:schemeClr val="accent3"/>
                        </a:solidFill>
                        <a:latin typeface="Cambria Math" panose="02040503050406030204" pitchFamily="18" charset="0"/>
                        <a:ea typeface="Cambria Math" panose="02040503050406030204" pitchFamily="18" charset="0"/>
                      </a:rPr>
                      <m:t>𝑡</m:t>
                    </m:r>
                  </m:oMath>
                </a14:m>
                <a:endParaRPr lang="en-US" b="0"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Modulating Signal: </a:t>
                </a:r>
                <a:r>
                  <a:rPr lang="en-US" dirty="0">
                    <a:solidFill>
                      <a:schemeClr val="accent3"/>
                    </a:solidFill>
                    <a:latin typeface="Calibri" panose="020F0502020204030204" pitchFamily="34" charset="0"/>
                    <a:ea typeface="Calibri" panose="020F0502020204030204" pitchFamily="34" charset="0"/>
                    <a:cs typeface="Calibri" panose="020F0502020204030204" pitchFamily="34" charset="0"/>
                  </a:rPr>
                  <a:t>Vm = 10sin(</a:t>
                </a:r>
                <a14:m>
                  <m:oMath xmlns:m="http://schemas.openxmlformats.org/officeDocument/2006/math">
                    <m:r>
                      <a:rPr lang="en-US">
                        <a:solidFill>
                          <a:schemeClr val="accent3"/>
                        </a:solidFill>
                        <a:latin typeface="Cambria Math" panose="02040503050406030204" pitchFamily="18" charset="0"/>
                        <a:ea typeface="Cambria Math" panose="02040503050406030204" pitchFamily="18" charset="0"/>
                      </a:rPr>
                      <m:t>2</m:t>
                    </m:r>
                    <m:r>
                      <a:rPr lang="en-US" i="1" smtClean="0">
                        <a:solidFill>
                          <a:schemeClr val="accent3"/>
                        </a:solidFill>
                        <a:latin typeface="Cambria Math" panose="02040503050406030204" pitchFamily="18" charset="0"/>
                        <a:ea typeface="Cambria Math" panose="02040503050406030204" pitchFamily="18" charset="0"/>
                      </a:rPr>
                      <m:t>𝜋</m:t>
                    </m:r>
                    <m:r>
                      <a:rPr lang="en-US" b="0" i="1" smtClean="0">
                        <a:solidFill>
                          <a:schemeClr val="accent3"/>
                        </a:solidFill>
                        <a:latin typeface="Cambria Math" panose="02040503050406030204" pitchFamily="18" charset="0"/>
                        <a:ea typeface="Cambria Math" panose="02040503050406030204" pitchFamily="18" charset="0"/>
                      </a:rPr>
                      <m:t> ∗10</m:t>
                    </m:r>
                    <m:r>
                      <a:rPr lang="en-US" b="0" i="1" smtClean="0">
                        <a:solidFill>
                          <a:schemeClr val="accent3"/>
                        </a:solidFill>
                        <a:latin typeface="Cambria Math" panose="02040503050406030204" pitchFamily="18" charset="0"/>
                        <a:ea typeface="Cambria Math" panose="02040503050406030204" pitchFamily="18" charset="0"/>
                      </a:rPr>
                      <m:t>𝑘</m:t>
                    </m:r>
                    <m:r>
                      <a:rPr lang="en-US" b="0" i="1" smtClean="0">
                        <a:solidFill>
                          <a:schemeClr val="accent3"/>
                        </a:solidFill>
                        <a:latin typeface="Cambria Math" panose="02040503050406030204" pitchFamily="18" charset="0"/>
                        <a:ea typeface="Cambria Math" panose="02040503050406030204" pitchFamily="18" charset="0"/>
                      </a:rPr>
                      <m:t>)</m:t>
                    </m:r>
                    <m:r>
                      <a:rPr lang="en-US" b="0" i="1" smtClean="0">
                        <a:solidFill>
                          <a:schemeClr val="accent3"/>
                        </a:solidFill>
                        <a:latin typeface="Cambria Math" panose="02040503050406030204" pitchFamily="18" charset="0"/>
                        <a:ea typeface="Cambria Math" panose="02040503050406030204" pitchFamily="18" charset="0"/>
                      </a:rPr>
                      <m:t>𝑡</m:t>
                    </m:r>
                    <m:r>
                      <a:rPr lang="en-US" b="0" i="1" smtClean="0">
                        <a:solidFill>
                          <a:schemeClr val="accent3"/>
                        </a:solidFill>
                        <a:latin typeface="Cambria Math" panose="02040503050406030204" pitchFamily="18" charset="0"/>
                        <a:ea typeface="Cambria Math" panose="02040503050406030204" pitchFamily="18" charset="0"/>
                      </a:rPr>
                      <m:t>=10</m:t>
                    </m:r>
                    <m:r>
                      <m:rPr>
                        <m:sty m:val="p"/>
                      </m:rPr>
                      <a:rPr lang="en-US" b="0" i="0" smtClean="0">
                        <a:solidFill>
                          <a:schemeClr val="accent3"/>
                        </a:solidFill>
                        <a:latin typeface="Cambria Math" panose="02040503050406030204" pitchFamily="18" charset="0"/>
                        <a:ea typeface="Cambria Math" panose="02040503050406030204" pitchFamily="18" charset="0"/>
                      </a:rPr>
                      <m:t>sin</m:t>
                    </m:r>
                    <m:r>
                      <a:rPr lang="en-US" b="0" i="1" smtClean="0">
                        <a:solidFill>
                          <a:schemeClr val="accent3"/>
                        </a:solidFill>
                        <a:latin typeface="Cambria Math" panose="02040503050406030204" pitchFamily="18" charset="0"/>
                        <a:ea typeface="Cambria Math" panose="02040503050406030204" pitchFamily="18" charset="0"/>
                      </a:rPr>
                      <m:t>⁡(20</m:t>
                    </m:r>
                    <m:r>
                      <a:rPr lang="en-US" b="0" i="1" smtClean="0">
                        <a:solidFill>
                          <a:schemeClr val="accent3"/>
                        </a:solidFill>
                        <a:latin typeface="Cambria Math" panose="02040503050406030204" pitchFamily="18" charset="0"/>
                        <a:ea typeface="Cambria Math" panose="02040503050406030204" pitchFamily="18" charset="0"/>
                      </a:rPr>
                      <m:t>𝑘</m:t>
                    </m:r>
                    <m:r>
                      <a:rPr lang="en-US" b="0" i="1" smtClean="0">
                        <a:solidFill>
                          <a:schemeClr val="accent3"/>
                        </a:solidFill>
                        <a:latin typeface="Cambria Math" panose="02040503050406030204" pitchFamily="18" charset="0"/>
                        <a:ea typeface="Cambria Math" panose="02040503050406030204" pitchFamily="18" charset="0"/>
                      </a:rPr>
                      <m:t> ∗ </m:t>
                    </m:r>
                    <m:r>
                      <m:rPr>
                        <m:sty m:val="p"/>
                      </m:rPr>
                      <a:rPr lang="el-GR" b="0" i="1" smtClean="0">
                        <a:solidFill>
                          <a:schemeClr val="accent3"/>
                        </a:solidFill>
                        <a:latin typeface="Cambria Math" panose="02040503050406030204" pitchFamily="18" charset="0"/>
                        <a:ea typeface="Cambria Math" panose="02040503050406030204" pitchFamily="18" charset="0"/>
                      </a:rPr>
                      <m:t>π</m:t>
                    </m:r>
                    <m:r>
                      <a:rPr lang="en-US" b="0" i="1" smtClean="0">
                        <a:solidFill>
                          <a:schemeClr val="accent3"/>
                        </a:solidFill>
                        <a:latin typeface="Cambria Math" panose="02040503050406030204" pitchFamily="18" charset="0"/>
                        <a:ea typeface="Cambria Math" panose="02040503050406030204" pitchFamily="18" charset="0"/>
                      </a:rPr>
                      <m:t>)</m:t>
                    </m:r>
                    <m:r>
                      <a:rPr lang="en-US" b="0" i="1" smtClean="0">
                        <a:solidFill>
                          <a:schemeClr val="accent3"/>
                        </a:solidFill>
                        <a:latin typeface="Cambria Math" panose="02040503050406030204" pitchFamily="18" charset="0"/>
                        <a:ea typeface="Cambria Math" panose="02040503050406030204" pitchFamily="18" charset="0"/>
                      </a:rPr>
                      <m:t>𝑡</m:t>
                    </m:r>
                  </m:oMath>
                </a14:m>
                <a:endParaRPr lang="en-US" b="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Subtitle 4">
                <a:extLst>
                  <a:ext uri="{FF2B5EF4-FFF2-40B4-BE49-F238E27FC236}">
                    <a16:creationId xmlns:a16="http://schemas.microsoft.com/office/drawing/2014/main" id="{4B4F684A-09E4-9798-B581-9FB82E73B429}"/>
                  </a:ext>
                </a:extLst>
              </p:cNvPr>
              <p:cNvSpPr>
                <a:spLocks noGrp="1" noRot="1" noChangeAspect="1" noMove="1" noResize="1" noEditPoints="1" noAdjustHandles="1" noChangeArrowheads="1" noChangeShapeType="1" noTextEdit="1"/>
              </p:cNvSpPr>
              <p:nvPr>
                <p:ph sz="quarter" idx="36"/>
              </p:nvPr>
            </p:nvSpPr>
            <p:spPr>
              <a:xfrm>
                <a:off x="814302" y="2465536"/>
                <a:ext cx="7303538" cy="2420500"/>
              </a:xfrm>
              <a:blipFill>
                <a:blip r:embed="rId2"/>
                <a:stretch>
                  <a:fillRect l="-75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E47252C1-543B-2116-C9A3-FCC8D48D8955}"/>
              </a:ext>
            </a:extLst>
          </p:cNvPr>
          <p:cNvPicPr>
            <a:picLocks noChangeAspect="1"/>
          </p:cNvPicPr>
          <p:nvPr/>
        </p:nvPicPr>
        <p:blipFill>
          <a:blip r:embed="rId3"/>
          <a:stretch>
            <a:fillRect/>
          </a:stretch>
        </p:blipFill>
        <p:spPr>
          <a:xfrm>
            <a:off x="7168867" y="3429000"/>
            <a:ext cx="3944207" cy="2689813"/>
          </a:xfrm>
          <a:prstGeom prst="rect">
            <a:avLst/>
          </a:prstGeom>
        </p:spPr>
      </p:pic>
    </p:spTree>
    <p:extLst>
      <p:ext uri="{BB962C8B-B14F-4D97-AF65-F5344CB8AC3E}">
        <p14:creationId xmlns:p14="http://schemas.microsoft.com/office/powerpoint/2010/main" val="214370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9A52-A05B-DC46-0D18-3814BF781A5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B3AA41-B6E2-5741-0622-265A70FBAA24}"/>
              </a:ext>
            </a:extLst>
          </p:cNvPr>
          <p:cNvSpPr>
            <a:spLocks noGrp="1"/>
          </p:cNvSpPr>
          <p:nvPr>
            <p:ph type="sldNum" sz="quarter" idx="12"/>
          </p:nvPr>
        </p:nvSpPr>
        <p:spPr/>
        <p:txBody>
          <a:bodyPr/>
          <a:lstStyle/>
          <a:p>
            <a:fld id="{FE024F78-56A6-7740-B68D-8D4D026EDF3F}" type="slidenum">
              <a:rPr lang="en-US" smtClean="0"/>
              <a:pPr/>
              <a:t>7</a:t>
            </a:fld>
            <a:endParaRPr lang="en-US" dirty="0"/>
          </a:p>
        </p:txBody>
      </p:sp>
      <p:sp>
        <p:nvSpPr>
          <p:cNvPr id="6" name="Title 2">
            <a:extLst>
              <a:ext uri="{FF2B5EF4-FFF2-40B4-BE49-F238E27FC236}">
                <a16:creationId xmlns:a16="http://schemas.microsoft.com/office/drawing/2014/main" id="{CB9D3E8C-6ACB-35C4-50E8-DB1BB0F8A054}"/>
              </a:ext>
            </a:extLst>
          </p:cNvPr>
          <p:cNvSpPr>
            <a:spLocks noGrp="1"/>
          </p:cNvSpPr>
          <p:nvPr>
            <p:ph type="title"/>
          </p:nvPr>
        </p:nvSpPr>
        <p:spPr>
          <a:xfrm>
            <a:off x="733562" y="433906"/>
            <a:ext cx="10515601" cy="1327464"/>
          </a:xfrm>
        </p:spPr>
        <p:txBody>
          <a:bodyPr anchor="b">
            <a:normAutofit/>
          </a:bodyPr>
          <a:lstStyle/>
          <a:p>
            <a:r>
              <a:rPr lang="en-US" dirty="0" err="1"/>
              <a:t>fM</a:t>
            </a:r>
            <a:r>
              <a:rPr lang="en-US" dirty="0"/>
              <a:t> Signals</a:t>
            </a:r>
          </a:p>
        </p:txBody>
      </p:sp>
      <p:sp>
        <p:nvSpPr>
          <p:cNvPr id="7" name="Subtitle 4">
            <a:extLst>
              <a:ext uri="{FF2B5EF4-FFF2-40B4-BE49-F238E27FC236}">
                <a16:creationId xmlns:a16="http://schemas.microsoft.com/office/drawing/2014/main" id="{6B4F42D1-9EE7-EB00-EE0F-CBBD7316C5FF}"/>
              </a:ext>
            </a:extLst>
          </p:cNvPr>
          <p:cNvSpPr>
            <a:spLocks noGrp="1"/>
          </p:cNvSpPr>
          <p:nvPr>
            <p:ph sz="quarter" idx="36"/>
          </p:nvPr>
        </p:nvSpPr>
        <p:spPr>
          <a:xfrm>
            <a:off x="814302" y="2465536"/>
            <a:ext cx="7303538" cy="2420500"/>
          </a:xfrm>
        </p:spPr>
        <p:txBody>
          <a:bodyPr>
            <a:normAutofit/>
          </a:bodyPr>
          <a:lstStyle/>
          <a:p>
            <a:pPr marL="0" indent="0">
              <a:buNone/>
            </a:pPr>
            <a:r>
              <a:rPr lang="en-US" dirty="0">
                <a:effectLst/>
              </a:rPr>
              <a:t>Th</a:t>
            </a:r>
            <a:r>
              <a:rPr lang="en-US" dirty="0"/>
              <a:t>e following </a:t>
            </a:r>
            <a:r>
              <a:rPr lang="en-US" dirty="0">
                <a:effectLst/>
              </a:rPr>
              <a:t>screenshots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the Oscilloscope and </a:t>
            </a:r>
            <a:r>
              <a:rPr lang="en-US" sz="1800" dirty="0">
                <a:latin typeface="Calibri" panose="020F0502020204030204" pitchFamily="34" charset="0"/>
                <a:ea typeface="Calibri" panose="020F0502020204030204" pitchFamily="34" charset="0"/>
                <a:cs typeface="Times New Roman" panose="02020603050405020304" pitchFamily="18" charset="0"/>
              </a:rPr>
              <a:t>Spectrum Analyzer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 the signal and the panel settings</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Carrier Frequency: </a:t>
            </a:r>
            <a:r>
              <a:rPr lang="en-US"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100khz</a:t>
            </a:r>
            <a:endParaRPr lang="en-US" dirty="0">
              <a:solidFill>
                <a:schemeClr val="accent3"/>
              </a:solidFill>
            </a:endParaRPr>
          </a:p>
          <a:p>
            <a:pPr marL="0" marR="0" indent="0">
              <a:lnSpc>
                <a:spcPct val="115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6D0FCB1-8035-E3FC-7166-7313829E4212}"/>
              </a:ext>
            </a:extLst>
          </p:cNvPr>
          <p:cNvPicPr>
            <a:picLocks noChangeAspect="1"/>
          </p:cNvPicPr>
          <p:nvPr/>
        </p:nvPicPr>
        <p:blipFill>
          <a:blip r:embed="rId2"/>
          <a:stretch>
            <a:fillRect/>
          </a:stretch>
        </p:blipFill>
        <p:spPr>
          <a:xfrm>
            <a:off x="6405534" y="3372660"/>
            <a:ext cx="3552495" cy="2853538"/>
          </a:xfrm>
          <a:prstGeom prst="rect">
            <a:avLst/>
          </a:prstGeom>
        </p:spPr>
      </p:pic>
      <p:pic>
        <p:nvPicPr>
          <p:cNvPr id="4" name="Picture 3">
            <a:extLst>
              <a:ext uri="{FF2B5EF4-FFF2-40B4-BE49-F238E27FC236}">
                <a16:creationId xmlns:a16="http://schemas.microsoft.com/office/drawing/2014/main" id="{B4223709-179D-1DFC-6ED9-53C8A42C3360}"/>
              </a:ext>
            </a:extLst>
          </p:cNvPr>
          <p:cNvPicPr>
            <a:picLocks noChangeAspect="1"/>
          </p:cNvPicPr>
          <p:nvPr/>
        </p:nvPicPr>
        <p:blipFill>
          <a:blip r:embed="rId3"/>
          <a:stretch>
            <a:fillRect/>
          </a:stretch>
        </p:blipFill>
        <p:spPr>
          <a:xfrm>
            <a:off x="878244" y="3758296"/>
            <a:ext cx="5217756" cy="2389681"/>
          </a:xfrm>
          <a:prstGeom prst="rect">
            <a:avLst/>
          </a:prstGeom>
        </p:spPr>
      </p:pic>
    </p:spTree>
    <p:extLst>
      <p:ext uri="{BB962C8B-B14F-4D97-AF65-F5344CB8AC3E}">
        <p14:creationId xmlns:p14="http://schemas.microsoft.com/office/powerpoint/2010/main" val="340435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66F0-80D5-47D4-8DC1-FD1FE6EFE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E4E00-4BC1-6F06-D856-8D0CD0D24ADB}"/>
              </a:ext>
            </a:extLst>
          </p:cNvPr>
          <p:cNvSpPr>
            <a:spLocks noGrp="1"/>
          </p:cNvSpPr>
          <p:nvPr>
            <p:ph type="title"/>
          </p:nvPr>
        </p:nvSpPr>
        <p:spPr>
          <a:xfrm>
            <a:off x="321869" y="579120"/>
            <a:ext cx="11548261" cy="2733306"/>
          </a:xfrm>
        </p:spPr>
        <p:txBody>
          <a:bodyPr/>
          <a:lstStyle/>
          <a:p>
            <a:r>
              <a:rPr lang="en-US" dirty="0"/>
              <a:t>Module 3</a:t>
            </a:r>
          </a:p>
        </p:txBody>
      </p:sp>
      <p:sp>
        <p:nvSpPr>
          <p:cNvPr id="4" name="Subtitle 3">
            <a:extLst>
              <a:ext uri="{FF2B5EF4-FFF2-40B4-BE49-F238E27FC236}">
                <a16:creationId xmlns:a16="http://schemas.microsoft.com/office/drawing/2014/main" id="{11FC3C59-9FE8-38DD-EB9E-C9630E93D60D}"/>
              </a:ext>
            </a:extLst>
          </p:cNvPr>
          <p:cNvSpPr>
            <a:spLocks noGrp="1"/>
          </p:cNvSpPr>
          <p:nvPr>
            <p:ph type="subTitle" idx="1"/>
          </p:nvPr>
        </p:nvSpPr>
        <p:spPr>
          <a:xfrm>
            <a:off x="321868" y="3484615"/>
            <a:ext cx="11562303" cy="2387865"/>
          </a:xfrm>
        </p:spPr>
        <p:txBody>
          <a:bodyPr/>
          <a:lstStyle/>
          <a:p>
            <a:r>
              <a:rPr lang="en-US" sz="4400" dirty="0"/>
              <a:t>Pulse Code Modulation (PCM) and Line Codes</a:t>
            </a:r>
          </a:p>
        </p:txBody>
      </p:sp>
      <p:sp>
        <p:nvSpPr>
          <p:cNvPr id="3" name="Slide Number Placeholder 2">
            <a:extLst>
              <a:ext uri="{FF2B5EF4-FFF2-40B4-BE49-F238E27FC236}">
                <a16:creationId xmlns:a16="http://schemas.microsoft.com/office/drawing/2014/main" id="{97C86E9A-0D1F-1CC1-39A8-484EEC67CD54}"/>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8</a:t>
            </a:fld>
            <a:endParaRPr lang="en-US" dirty="0"/>
          </a:p>
        </p:txBody>
      </p:sp>
    </p:spTree>
    <p:extLst>
      <p:ext uri="{BB962C8B-B14F-4D97-AF65-F5344CB8AC3E}">
        <p14:creationId xmlns:p14="http://schemas.microsoft.com/office/powerpoint/2010/main" val="388782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CEFDF-F263-6C82-8A4E-7891A3C63A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1440B0-F364-5001-7393-87CF04CBA39E}"/>
              </a:ext>
            </a:extLst>
          </p:cNvPr>
          <p:cNvSpPr>
            <a:spLocks noGrp="1"/>
          </p:cNvSpPr>
          <p:nvPr>
            <p:ph type="title"/>
          </p:nvPr>
        </p:nvSpPr>
        <p:spPr>
          <a:xfrm>
            <a:off x="733562" y="433906"/>
            <a:ext cx="10515601" cy="1327464"/>
          </a:xfrm>
        </p:spPr>
        <p:txBody>
          <a:bodyPr anchor="b">
            <a:normAutofit/>
          </a:bodyPr>
          <a:lstStyle/>
          <a:p>
            <a:r>
              <a:rPr lang="en-US" dirty="0"/>
              <a:t>Pulse Code Modulation (PCM)</a:t>
            </a:r>
          </a:p>
        </p:txBody>
      </p:sp>
      <p:sp>
        <p:nvSpPr>
          <p:cNvPr id="5" name="Subtitle 4">
            <a:extLst>
              <a:ext uri="{FF2B5EF4-FFF2-40B4-BE49-F238E27FC236}">
                <a16:creationId xmlns:a16="http://schemas.microsoft.com/office/drawing/2014/main" id="{B82C4730-1684-25F6-724A-4A5550AB97CB}"/>
              </a:ext>
            </a:extLst>
          </p:cNvPr>
          <p:cNvSpPr>
            <a:spLocks noGrp="1"/>
          </p:cNvSpPr>
          <p:nvPr>
            <p:ph sz="quarter" idx="36"/>
          </p:nvPr>
        </p:nvSpPr>
        <p:spPr>
          <a:xfrm>
            <a:off x="814302" y="2465536"/>
            <a:ext cx="7303538" cy="1501172"/>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The first screenshot shows the Oscilloscope-XSC1 display with the analog input signal and sampling clock at the input to the ADC. The second screenshot shows the Oscilloscope-XSC2 display with the output of the DAC.</a:t>
            </a:r>
            <a:r>
              <a:rPr lang="en-US" sz="1800" dirty="0">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20FB7A42-7714-E3A8-3A18-EDE5F1264F9F}"/>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9</a:t>
            </a:fld>
            <a:endParaRPr lang="en-US"/>
          </a:p>
        </p:txBody>
      </p:sp>
      <p:pic>
        <p:nvPicPr>
          <p:cNvPr id="2" name="Picture 1">
            <a:extLst>
              <a:ext uri="{FF2B5EF4-FFF2-40B4-BE49-F238E27FC236}">
                <a16:creationId xmlns:a16="http://schemas.microsoft.com/office/drawing/2014/main" id="{BE953047-8A29-E880-40AD-FB1F9F067864}"/>
              </a:ext>
            </a:extLst>
          </p:cNvPr>
          <p:cNvPicPr>
            <a:picLocks noChangeAspect="1"/>
          </p:cNvPicPr>
          <p:nvPr/>
        </p:nvPicPr>
        <p:blipFill>
          <a:blip r:embed="rId3"/>
          <a:stretch>
            <a:fillRect/>
          </a:stretch>
        </p:blipFill>
        <p:spPr>
          <a:xfrm>
            <a:off x="934374" y="4040509"/>
            <a:ext cx="4572000" cy="2268179"/>
          </a:xfrm>
          <a:prstGeom prst="rect">
            <a:avLst/>
          </a:prstGeom>
        </p:spPr>
      </p:pic>
      <p:pic>
        <p:nvPicPr>
          <p:cNvPr id="6" name="Picture 5">
            <a:extLst>
              <a:ext uri="{FF2B5EF4-FFF2-40B4-BE49-F238E27FC236}">
                <a16:creationId xmlns:a16="http://schemas.microsoft.com/office/drawing/2014/main" id="{04CB6AF2-A080-80D4-8F0D-A060B51326B0}"/>
              </a:ext>
            </a:extLst>
          </p:cNvPr>
          <p:cNvPicPr>
            <a:picLocks noChangeAspect="1"/>
          </p:cNvPicPr>
          <p:nvPr/>
        </p:nvPicPr>
        <p:blipFill>
          <a:blip r:embed="rId4"/>
          <a:stretch>
            <a:fillRect/>
          </a:stretch>
        </p:blipFill>
        <p:spPr>
          <a:xfrm>
            <a:off x="5876637" y="4063016"/>
            <a:ext cx="4953000" cy="2223163"/>
          </a:xfrm>
          <a:prstGeom prst="rect">
            <a:avLst/>
          </a:prstGeom>
        </p:spPr>
      </p:pic>
    </p:spTree>
    <p:extLst>
      <p:ext uri="{BB962C8B-B14F-4D97-AF65-F5344CB8AC3E}">
        <p14:creationId xmlns:p14="http://schemas.microsoft.com/office/powerpoint/2010/main" val="3780481156"/>
      </p:ext>
    </p:extLst>
  </p:cSld>
  <p:clrMapOvr>
    <a:masterClrMapping/>
  </p:clrMapOvr>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05301E-11B3-4B9D-A588-21F3C980937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4137456-21FC-4AE2-8A94-BF06CAF2EB9B}">
  <ds:schemaRefs>
    <ds:schemaRef ds:uri="http://schemas.microsoft.com/sharepoint/v3/contenttype/forms"/>
  </ds:schemaRefs>
</ds:datastoreItem>
</file>

<file path=customXml/itemProps3.xml><?xml version="1.0" encoding="utf-8"?>
<ds:datastoreItem xmlns:ds="http://schemas.openxmlformats.org/officeDocument/2006/customXml" ds:itemID="{C77B561B-3A65-4A22-9691-EB838E7F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{ABA0F738-5ED5-458B-BBBF-36639D73AAC4}tf11936837_win32</Template>
  <TotalTime>185</TotalTime>
  <Words>1341</Words>
  <Application>Microsoft Office PowerPoint</Application>
  <PresentationFormat>Widescreen</PresentationFormat>
  <Paragraphs>134</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Arial Nova</vt:lpstr>
      <vt:lpstr>Biome</vt:lpstr>
      <vt:lpstr>Calibri</vt:lpstr>
      <vt:lpstr>Cambria Math</vt:lpstr>
      <vt:lpstr>Custom</vt:lpstr>
      <vt:lpstr>NETW310</vt:lpstr>
      <vt:lpstr>INtroduction</vt:lpstr>
      <vt:lpstr>Module 2</vt:lpstr>
      <vt:lpstr>Baseband Signals</vt:lpstr>
      <vt:lpstr>AM Signals</vt:lpstr>
      <vt:lpstr>AM Signals - Cont.</vt:lpstr>
      <vt:lpstr>fM Signals</vt:lpstr>
      <vt:lpstr>Module 3</vt:lpstr>
      <vt:lpstr>Pulse Code Modulation (PCM)</vt:lpstr>
      <vt:lpstr>Pulse Code Modulation (PCM) - Cont.</vt:lpstr>
      <vt:lpstr>Line Codes</vt:lpstr>
      <vt:lpstr>Module 4</vt:lpstr>
      <vt:lpstr>Cables and structure cabling</vt:lpstr>
      <vt:lpstr>Module 5</vt:lpstr>
      <vt:lpstr>Antenna Gain</vt:lpstr>
      <vt:lpstr>Free space path loss</vt:lpstr>
      <vt:lpstr>Free space path loss – Cont.</vt:lpstr>
      <vt:lpstr>Module 6</vt:lpstr>
      <vt:lpstr>Bit error of fading channels</vt:lpstr>
      <vt:lpstr>Bit error of fading channels – Cont.</vt:lpstr>
      <vt:lpstr>Bit error of fading channels – Cont.</vt:lpstr>
      <vt:lpstr>Challenges</vt:lpstr>
      <vt:lpstr>Career Skills obtained</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Warren</dc:creator>
  <cp:lastModifiedBy>Keith Warren</cp:lastModifiedBy>
  <cp:revision>1</cp:revision>
  <dcterms:created xsi:type="dcterms:W3CDTF">2025-02-28T14:21:54Z</dcterms:created>
  <dcterms:modified xsi:type="dcterms:W3CDTF">2025-02-28T17:27:12Z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