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2" r:id="rId4"/>
  </p:sldMasterIdLst>
  <p:notesMasterIdLst>
    <p:notesMasterId r:id="rId24"/>
  </p:notesMasterIdLst>
  <p:handoutMasterIdLst>
    <p:handoutMasterId r:id="rId25"/>
  </p:handoutMasterIdLst>
  <p:sldIdLst>
    <p:sldId id="256" r:id="rId5"/>
    <p:sldId id="262"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64" r:id="rId21"/>
    <p:sldId id="263" r:id="rId22"/>
    <p:sldId id="260"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90B8"/>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1B60B8-F74D-4A42-8F93-E575ACBCA836}" v="23" dt="2024-12-20T20:07:22.6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3" autoAdjust="0"/>
    <p:restoredTop sz="94648" autoAdjust="0"/>
  </p:normalViewPr>
  <p:slideViewPr>
    <p:cSldViewPr snapToGrid="0">
      <p:cViewPr varScale="1">
        <p:scale>
          <a:sx n="113" d="100"/>
          <a:sy n="113" d="100"/>
        </p:scale>
        <p:origin x="750" y="9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ith Warren" userId="ddbecccbedec467f" providerId="LiveId" clId="{9A1B60B8-F74D-4A42-8F93-E575ACBCA836}"/>
    <pc:docChg chg="undo custSel addSld delSld modSld sldOrd">
      <pc:chgData name="Keith Warren" userId="ddbecccbedec467f" providerId="LiveId" clId="{9A1B60B8-F74D-4A42-8F93-E575ACBCA836}" dt="2024-12-20T20:06:18.477" v="1286" actId="1076"/>
      <pc:docMkLst>
        <pc:docMk/>
      </pc:docMkLst>
      <pc:sldChg chg="del">
        <pc:chgData name="Keith Warren" userId="ddbecccbedec467f" providerId="LiveId" clId="{9A1B60B8-F74D-4A42-8F93-E575ACBCA836}" dt="2024-12-20T18:28:44.513" v="36" actId="47"/>
        <pc:sldMkLst>
          <pc:docMk/>
          <pc:sldMk cId="497607547" sldId="258"/>
        </pc:sldMkLst>
      </pc:sldChg>
      <pc:sldChg chg="del">
        <pc:chgData name="Keith Warren" userId="ddbecccbedec467f" providerId="LiveId" clId="{9A1B60B8-F74D-4A42-8F93-E575ACBCA836}" dt="2024-12-20T18:28:46.087" v="37" actId="47"/>
        <pc:sldMkLst>
          <pc:docMk/>
          <pc:sldMk cId="4209322005" sldId="259"/>
        </pc:sldMkLst>
      </pc:sldChg>
      <pc:sldChg chg="addSp delSp modSp mod">
        <pc:chgData name="Keith Warren" userId="ddbecccbedec467f" providerId="LiveId" clId="{9A1B60B8-F74D-4A42-8F93-E575ACBCA836}" dt="2024-12-20T20:06:18.477" v="1286" actId="1076"/>
        <pc:sldMkLst>
          <pc:docMk/>
          <pc:sldMk cId="3501347425" sldId="260"/>
        </pc:sldMkLst>
        <pc:spChg chg="mod">
          <ac:chgData name="Keith Warren" userId="ddbecccbedec467f" providerId="LiveId" clId="{9A1B60B8-F74D-4A42-8F93-E575ACBCA836}" dt="2024-12-20T20:04:53.863" v="1273" actId="14100"/>
          <ac:spMkLst>
            <pc:docMk/>
            <pc:sldMk cId="3501347425" sldId="260"/>
            <ac:spMk id="2" creationId="{0F87E73C-2B1A-4602-BFBE-CFE1E55D9B38}"/>
          </ac:spMkLst>
        </pc:spChg>
        <pc:spChg chg="del">
          <ac:chgData name="Keith Warren" userId="ddbecccbedec467f" providerId="LiveId" clId="{9A1B60B8-F74D-4A42-8F93-E575ACBCA836}" dt="2024-12-20T19:22:34.711" v="833" actId="478"/>
          <ac:spMkLst>
            <pc:docMk/>
            <pc:sldMk cId="3501347425" sldId="260"/>
            <ac:spMk id="3" creationId="{A9CB511D-EA45-4336-847C-1252667143B5}"/>
          </ac:spMkLst>
        </pc:spChg>
        <pc:spChg chg="add del mod">
          <ac:chgData name="Keith Warren" userId="ddbecccbedec467f" providerId="LiveId" clId="{9A1B60B8-F74D-4A42-8F93-E575ACBCA836}" dt="2024-12-20T19:22:50.565" v="835" actId="478"/>
          <ac:spMkLst>
            <pc:docMk/>
            <pc:sldMk cId="3501347425" sldId="260"/>
            <ac:spMk id="6" creationId="{BF39C1A9-1280-5810-4BC6-A5616B4A346B}"/>
          </ac:spMkLst>
        </pc:spChg>
        <pc:spChg chg="add mod">
          <ac:chgData name="Keith Warren" userId="ddbecccbedec467f" providerId="LiveId" clId="{9A1B60B8-F74D-4A42-8F93-E575ACBCA836}" dt="2024-12-20T20:06:18.477" v="1286" actId="1076"/>
          <ac:spMkLst>
            <pc:docMk/>
            <pc:sldMk cId="3501347425" sldId="260"/>
            <ac:spMk id="7" creationId="{8B4F4EBB-70E3-1344-E7C2-4204E102808B}"/>
          </ac:spMkLst>
        </pc:spChg>
      </pc:sldChg>
      <pc:sldChg chg="del">
        <pc:chgData name="Keith Warren" userId="ddbecccbedec467f" providerId="LiveId" clId="{9A1B60B8-F74D-4A42-8F93-E575ACBCA836}" dt="2024-12-20T18:28:42.760" v="35" actId="47"/>
        <pc:sldMkLst>
          <pc:docMk/>
          <pc:sldMk cId="1703342593" sldId="261"/>
        </pc:sldMkLst>
      </pc:sldChg>
      <pc:sldChg chg="modSp new mod ord">
        <pc:chgData name="Keith Warren" userId="ddbecccbedec467f" providerId="LiveId" clId="{9A1B60B8-F74D-4A42-8F93-E575ACBCA836}" dt="2024-12-20T19:30:24.144" v="856" actId="207"/>
        <pc:sldMkLst>
          <pc:docMk/>
          <pc:sldMk cId="2010133451" sldId="262"/>
        </pc:sldMkLst>
        <pc:spChg chg="mod">
          <ac:chgData name="Keith Warren" userId="ddbecccbedec467f" providerId="LiveId" clId="{9A1B60B8-F74D-4A42-8F93-E575ACBCA836}" dt="2024-12-18T16:42:51.128" v="18" actId="20577"/>
          <ac:spMkLst>
            <pc:docMk/>
            <pc:sldMk cId="2010133451" sldId="262"/>
            <ac:spMk id="2" creationId="{5AA199F2-4D65-4729-2B46-CAC1B08EB0C5}"/>
          </ac:spMkLst>
        </pc:spChg>
        <pc:spChg chg="mod">
          <ac:chgData name="Keith Warren" userId="ddbecccbedec467f" providerId="LiveId" clId="{9A1B60B8-F74D-4A42-8F93-E575ACBCA836}" dt="2024-12-20T19:30:24.144" v="856" actId="207"/>
          <ac:spMkLst>
            <pc:docMk/>
            <pc:sldMk cId="2010133451" sldId="262"/>
            <ac:spMk id="3" creationId="{54915560-28B2-7D2B-C722-3D673D1E5AFE}"/>
          </ac:spMkLst>
        </pc:spChg>
      </pc:sldChg>
      <pc:sldChg chg="addSp delSp modSp new mod modClrScheme chgLayout">
        <pc:chgData name="Keith Warren" userId="ddbecccbedec467f" providerId="LiveId" clId="{9A1B60B8-F74D-4A42-8F93-E575ACBCA836}" dt="2024-12-20T19:28:34.845" v="850" actId="12"/>
        <pc:sldMkLst>
          <pc:docMk/>
          <pc:sldMk cId="480125162" sldId="263"/>
        </pc:sldMkLst>
        <pc:spChg chg="del">
          <ac:chgData name="Keith Warren" userId="ddbecccbedec467f" providerId="LiveId" clId="{9A1B60B8-F74D-4A42-8F93-E575ACBCA836}" dt="2024-12-20T18:28:19.176" v="33"/>
          <ac:spMkLst>
            <pc:docMk/>
            <pc:sldMk cId="480125162" sldId="263"/>
            <ac:spMk id="2" creationId="{4B1FE6BD-9AA2-9283-9E13-4809E20722B3}"/>
          </ac:spMkLst>
        </pc:spChg>
        <pc:spChg chg="add mod">
          <ac:chgData name="Keith Warren" userId="ddbecccbedec467f" providerId="LiveId" clId="{9A1B60B8-F74D-4A42-8F93-E575ACBCA836}" dt="2024-12-20T19:27:30.755" v="842" actId="26606"/>
          <ac:spMkLst>
            <pc:docMk/>
            <pc:sldMk cId="480125162" sldId="263"/>
            <ac:spMk id="3" creationId="{A5CD79AF-EFE1-9730-9C8F-D80B2261B948}"/>
          </ac:spMkLst>
        </pc:spChg>
        <pc:spChg chg="add mod">
          <ac:chgData name="Keith Warren" userId="ddbecccbedec467f" providerId="LiveId" clId="{9A1B60B8-F74D-4A42-8F93-E575ACBCA836}" dt="2024-12-20T19:28:34.845" v="850" actId="12"/>
          <ac:spMkLst>
            <pc:docMk/>
            <pc:sldMk cId="480125162" sldId="263"/>
            <ac:spMk id="8" creationId="{5D014508-2DC1-9535-0B56-33B53E9EA4F1}"/>
          </ac:spMkLst>
        </pc:spChg>
      </pc:sldChg>
      <pc:sldChg chg="addSp modSp new mod modClrScheme chgLayout">
        <pc:chgData name="Keith Warren" userId="ddbecccbedec467f" providerId="LiveId" clId="{9A1B60B8-F74D-4A42-8F93-E575ACBCA836}" dt="2024-12-20T19:30:11.942" v="854" actId="207"/>
        <pc:sldMkLst>
          <pc:docMk/>
          <pc:sldMk cId="211608869" sldId="264"/>
        </pc:sldMkLst>
        <pc:spChg chg="mod">
          <ac:chgData name="Keith Warren" userId="ddbecccbedec467f" providerId="LiveId" clId="{9A1B60B8-F74D-4A42-8F93-E575ACBCA836}" dt="2024-12-20T19:22:04.179" v="832" actId="122"/>
          <ac:spMkLst>
            <pc:docMk/>
            <pc:sldMk cId="211608869" sldId="264"/>
            <ac:spMk id="2" creationId="{6B7B434D-1F6D-4894-28CE-304B9E2C6A53}"/>
          </ac:spMkLst>
        </pc:spChg>
        <pc:spChg chg="add mod">
          <ac:chgData name="Keith Warren" userId="ddbecccbedec467f" providerId="LiveId" clId="{9A1B60B8-F74D-4A42-8F93-E575ACBCA836}" dt="2024-12-20T19:30:11.942" v="854" actId="207"/>
          <ac:spMkLst>
            <pc:docMk/>
            <pc:sldMk cId="211608869" sldId="264"/>
            <ac:spMk id="7" creationId="{DD8E9682-F614-E32A-3461-AB72025009CA}"/>
          </ac:spMkLst>
        </pc:spChg>
        <pc:spChg chg="add mod">
          <ac:chgData name="Keith Warren" userId="ddbecccbedec467f" providerId="LiveId" clId="{9A1B60B8-F74D-4A42-8F93-E575ACBCA836}" dt="2024-12-20T19:21:34.886" v="831" actId="20577"/>
          <ac:spMkLst>
            <pc:docMk/>
            <pc:sldMk cId="211608869" sldId="264"/>
            <ac:spMk id="9" creationId="{62B5D56D-4545-C8E0-AD99-828A64AC44B6}"/>
          </ac:spMkLst>
        </pc:spChg>
        <pc:spChg chg="add mod">
          <ac:chgData name="Keith Warren" userId="ddbecccbedec467f" providerId="LiveId" clId="{9A1B60B8-F74D-4A42-8F93-E575ACBCA836}" dt="2024-12-20T19:19:00.107" v="499" actId="20577"/>
          <ac:spMkLst>
            <pc:docMk/>
            <pc:sldMk cId="211608869" sldId="264"/>
            <ac:spMk id="11" creationId="{ABE055ED-6C21-EE5E-C1B2-FC1C1D64CD62}"/>
          </ac:spMkLst>
        </pc:spChg>
        <pc:spChg chg="add mod">
          <ac:chgData name="Keith Warren" userId="ddbecccbedec467f" providerId="LiveId" clId="{9A1B60B8-F74D-4A42-8F93-E575ACBCA836}" dt="2024-12-20T19:21:27.035" v="808" actId="27636"/>
          <ac:spMkLst>
            <pc:docMk/>
            <pc:sldMk cId="211608869" sldId="264"/>
            <ac:spMk id="13" creationId="{9E5DC429-F5C6-C71C-481B-0CD86EF8EA96}"/>
          </ac:spMkLst>
        </pc:spChg>
      </pc:sldChg>
      <pc:sldChg chg="modSp new mod">
        <pc:chgData name="Keith Warren" userId="ddbecccbedec467f" providerId="LiveId" clId="{9A1B60B8-F74D-4A42-8F93-E575ACBCA836}" dt="2024-12-20T18:41:25.303" v="159" actId="120"/>
        <pc:sldMkLst>
          <pc:docMk/>
          <pc:sldMk cId="859197436" sldId="265"/>
        </pc:sldMkLst>
        <pc:spChg chg="mod">
          <ac:chgData name="Keith Warren" userId="ddbecccbedec467f" providerId="LiveId" clId="{9A1B60B8-F74D-4A42-8F93-E575ACBCA836}" dt="2024-12-20T18:41:25.303" v="159" actId="120"/>
          <ac:spMkLst>
            <pc:docMk/>
            <pc:sldMk cId="859197436" sldId="265"/>
            <ac:spMk id="2" creationId="{844F46B7-9F92-C9D1-C994-204FC3407ABD}"/>
          </ac:spMkLst>
        </pc:spChg>
        <pc:spChg chg="mod">
          <ac:chgData name="Keith Warren" userId="ddbecccbedec467f" providerId="LiveId" clId="{9A1B60B8-F74D-4A42-8F93-E575ACBCA836}" dt="2024-12-20T18:39:00.038" v="154" actId="20577"/>
          <ac:spMkLst>
            <pc:docMk/>
            <pc:sldMk cId="859197436" sldId="265"/>
            <ac:spMk id="3" creationId="{E84F7DA1-46FE-0893-83AA-5B64F56D6123}"/>
          </ac:spMkLst>
        </pc:spChg>
      </pc:sldChg>
      <pc:sldChg chg="addSp delSp modSp new mod">
        <pc:chgData name="Keith Warren" userId="ddbecccbedec467f" providerId="LiveId" clId="{9A1B60B8-F74D-4A42-8F93-E575ACBCA836}" dt="2024-12-20T19:34:27.903" v="988" actId="1076"/>
        <pc:sldMkLst>
          <pc:docMk/>
          <pc:sldMk cId="2398056191" sldId="266"/>
        </pc:sldMkLst>
        <pc:spChg chg="mod">
          <ac:chgData name="Keith Warren" userId="ddbecccbedec467f" providerId="LiveId" clId="{9A1B60B8-F74D-4A42-8F93-E575ACBCA836}" dt="2024-12-20T18:41:40.291" v="161" actId="120"/>
          <ac:spMkLst>
            <pc:docMk/>
            <pc:sldMk cId="2398056191" sldId="266"/>
            <ac:spMk id="2" creationId="{E56EACFB-C68A-118A-5FFC-BA5757C3EA23}"/>
          </ac:spMkLst>
        </pc:spChg>
        <pc:spChg chg="add mod">
          <ac:chgData name="Keith Warren" userId="ddbecccbedec467f" providerId="LiveId" clId="{9A1B60B8-F74D-4A42-8F93-E575ACBCA836}" dt="2024-12-20T19:34:24.794" v="987" actId="1076"/>
          <ac:spMkLst>
            <pc:docMk/>
            <pc:sldMk cId="2398056191" sldId="266"/>
            <ac:spMk id="3" creationId="{FADEDC95-049C-DF92-4BEA-A0781DCDE03C}"/>
          </ac:spMkLst>
        </pc:spChg>
        <pc:spChg chg="add del mod">
          <ac:chgData name="Keith Warren" userId="ddbecccbedec467f" providerId="LiveId" clId="{9A1B60B8-F74D-4A42-8F93-E575ACBCA836}" dt="2024-12-20T19:34:17.164" v="985" actId="478"/>
          <ac:spMkLst>
            <pc:docMk/>
            <pc:sldMk cId="2398056191" sldId="266"/>
            <ac:spMk id="4" creationId="{14E68455-8C51-B30B-5D47-19FF2FA03F77}"/>
          </ac:spMkLst>
        </pc:spChg>
        <pc:spChg chg="add mod">
          <ac:chgData name="Keith Warren" userId="ddbecccbedec467f" providerId="LiveId" clId="{9A1B60B8-F74D-4A42-8F93-E575ACBCA836}" dt="2024-12-20T19:34:27.903" v="988" actId="1076"/>
          <ac:spMkLst>
            <pc:docMk/>
            <pc:sldMk cId="2398056191" sldId="266"/>
            <ac:spMk id="6" creationId="{BC79FC73-7DBC-9081-4C7F-ED5C01799611}"/>
          </ac:spMkLst>
        </pc:spChg>
        <pc:spChg chg="add del mod">
          <ac:chgData name="Keith Warren" userId="ddbecccbedec467f" providerId="LiveId" clId="{9A1B60B8-F74D-4A42-8F93-E575ACBCA836}" dt="2024-12-20T18:44:51.223" v="191" actId="478"/>
          <ac:spMkLst>
            <pc:docMk/>
            <pc:sldMk cId="2398056191" sldId="266"/>
            <ac:spMk id="6" creationId="{F68E13F3-3A5E-08BD-4F1F-157961ACF58E}"/>
          </ac:spMkLst>
        </pc:spChg>
        <pc:picChg chg="add mod">
          <ac:chgData name="Keith Warren" userId="ddbecccbedec467f" providerId="LiveId" clId="{9A1B60B8-F74D-4A42-8F93-E575ACBCA836}" dt="2024-12-20T18:45:03.414" v="193" actId="1076"/>
          <ac:picMkLst>
            <pc:docMk/>
            <pc:sldMk cId="2398056191" sldId="266"/>
            <ac:picMk id="5" creationId="{F55FF376-C98F-2F93-0435-94AD285A88B3}"/>
          </ac:picMkLst>
        </pc:picChg>
      </pc:sldChg>
      <pc:sldChg chg="addSp delSp modSp new mod">
        <pc:chgData name="Keith Warren" userId="ddbecccbedec467f" providerId="LiveId" clId="{9A1B60B8-F74D-4A42-8F93-E575ACBCA836}" dt="2024-12-20T19:33:28.908" v="926" actId="1038"/>
        <pc:sldMkLst>
          <pc:docMk/>
          <pc:sldMk cId="52008046" sldId="267"/>
        </pc:sldMkLst>
        <pc:spChg chg="mod">
          <ac:chgData name="Keith Warren" userId="ddbecccbedec467f" providerId="LiveId" clId="{9A1B60B8-F74D-4A42-8F93-E575ACBCA836}" dt="2024-12-20T18:46:59.054" v="214"/>
          <ac:spMkLst>
            <pc:docMk/>
            <pc:sldMk cId="52008046" sldId="267"/>
            <ac:spMk id="2" creationId="{B3E5B860-A44B-42C0-49BF-B5B6545D755D}"/>
          </ac:spMkLst>
        </pc:spChg>
        <pc:spChg chg="add mod">
          <ac:chgData name="Keith Warren" userId="ddbecccbedec467f" providerId="LiveId" clId="{9A1B60B8-F74D-4A42-8F93-E575ACBCA836}" dt="2024-12-20T18:45:38.105" v="198"/>
          <ac:spMkLst>
            <pc:docMk/>
            <pc:sldMk cId="52008046" sldId="267"/>
            <ac:spMk id="3" creationId="{54CA9AB3-1AD2-4EAF-91C5-7C28CAD2AAC3}"/>
          </ac:spMkLst>
        </pc:spChg>
        <pc:spChg chg="add mod">
          <ac:chgData name="Keith Warren" userId="ddbecccbedec467f" providerId="LiveId" clId="{9A1B60B8-F74D-4A42-8F93-E575ACBCA836}" dt="2024-12-20T19:33:22.904" v="900" actId="1076"/>
          <ac:spMkLst>
            <pc:docMk/>
            <pc:sldMk cId="52008046" sldId="267"/>
            <ac:spMk id="3" creationId="{B511DA48-DB11-C451-0D83-60DA2B3F23B0}"/>
          </ac:spMkLst>
        </pc:spChg>
        <pc:spChg chg="add mod">
          <ac:chgData name="Keith Warren" userId="ddbecccbedec467f" providerId="LiveId" clId="{9A1B60B8-F74D-4A42-8F93-E575ACBCA836}" dt="2024-12-20T18:45:38.105" v="198"/>
          <ac:spMkLst>
            <pc:docMk/>
            <pc:sldMk cId="52008046" sldId="267"/>
            <ac:spMk id="4" creationId="{49FA1E6B-6480-BA4D-670E-A93FC9D7FABA}"/>
          </ac:spMkLst>
        </pc:spChg>
        <pc:spChg chg="add mod">
          <ac:chgData name="Keith Warren" userId="ddbecccbedec467f" providerId="LiveId" clId="{9A1B60B8-F74D-4A42-8F93-E575ACBCA836}" dt="2024-12-20T19:33:18.042" v="899" actId="1076"/>
          <ac:spMkLst>
            <pc:docMk/>
            <pc:sldMk cId="52008046" sldId="267"/>
            <ac:spMk id="7" creationId="{08A31B6F-C120-22EC-67AB-9A089813B105}"/>
          </ac:spMkLst>
        </pc:spChg>
        <pc:spChg chg="add del mod">
          <ac:chgData name="Keith Warren" userId="ddbecccbedec467f" providerId="LiveId" clId="{9A1B60B8-F74D-4A42-8F93-E575ACBCA836}" dt="2024-12-20T19:32:54.334" v="893" actId="478"/>
          <ac:spMkLst>
            <pc:docMk/>
            <pc:sldMk cId="52008046" sldId="267"/>
            <ac:spMk id="8" creationId="{389F49CB-CF74-93CD-5002-2131C0FDF3C9}"/>
          </ac:spMkLst>
        </pc:spChg>
        <pc:picChg chg="add mod">
          <ac:chgData name="Keith Warren" userId="ddbecccbedec467f" providerId="LiveId" clId="{9A1B60B8-F74D-4A42-8F93-E575ACBCA836}" dt="2024-12-20T18:45:30.255" v="195"/>
          <ac:picMkLst>
            <pc:docMk/>
            <pc:sldMk cId="52008046" sldId="267"/>
            <ac:picMk id="5" creationId="{8E02E943-9589-DD39-9692-3F2D39011084}"/>
          </ac:picMkLst>
        </pc:picChg>
        <pc:picChg chg="add mod">
          <ac:chgData name="Keith Warren" userId="ddbecccbedec467f" providerId="LiveId" clId="{9A1B60B8-F74D-4A42-8F93-E575ACBCA836}" dt="2024-12-20T18:45:30.255" v="195"/>
          <ac:picMkLst>
            <pc:docMk/>
            <pc:sldMk cId="52008046" sldId="267"/>
            <ac:picMk id="6" creationId="{301DB3EA-5E5B-67B2-4EF2-6D3AD644D4F1}"/>
          </ac:picMkLst>
        </pc:picChg>
        <pc:picChg chg="add mod">
          <ac:chgData name="Keith Warren" userId="ddbecccbedec467f" providerId="LiveId" clId="{9A1B60B8-F74D-4A42-8F93-E575ACBCA836}" dt="2024-12-20T19:33:28.908" v="926" actId="1038"/>
          <ac:picMkLst>
            <pc:docMk/>
            <pc:sldMk cId="52008046" sldId="267"/>
            <ac:picMk id="9" creationId="{43372614-C5C9-4F86-9341-248F43DED0C7}"/>
          </ac:picMkLst>
        </pc:picChg>
        <pc:picChg chg="add mod">
          <ac:chgData name="Keith Warren" userId="ddbecccbedec467f" providerId="LiveId" clId="{9A1B60B8-F74D-4A42-8F93-E575ACBCA836}" dt="2024-12-20T19:33:25.518" v="909" actId="1038"/>
          <ac:picMkLst>
            <pc:docMk/>
            <pc:sldMk cId="52008046" sldId="267"/>
            <ac:picMk id="10" creationId="{8432E5E0-932D-2166-58D4-16E354B8AA70}"/>
          </ac:picMkLst>
        </pc:picChg>
      </pc:sldChg>
      <pc:sldChg chg="addSp modSp new mod">
        <pc:chgData name="Keith Warren" userId="ddbecccbedec467f" providerId="LiveId" clId="{9A1B60B8-F74D-4A42-8F93-E575ACBCA836}" dt="2024-12-20T19:31:10.407" v="860" actId="207"/>
        <pc:sldMkLst>
          <pc:docMk/>
          <pc:sldMk cId="667119690" sldId="268"/>
        </pc:sldMkLst>
        <pc:spChg chg="mod">
          <ac:chgData name="Keith Warren" userId="ddbecccbedec467f" providerId="LiveId" clId="{9A1B60B8-F74D-4A42-8F93-E575ACBCA836}" dt="2024-12-20T18:49:18.301" v="221" actId="20577"/>
          <ac:spMkLst>
            <pc:docMk/>
            <pc:sldMk cId="667119690" sldId="268"/>
            <ac:spMk id="2" creationId="{584A141B-C1B0-88A9-DC21-10E12D38420A}"/>
          </ac:spMkLst>
        </pc:spChg>
        <pc:spChg chg="add mod">
          <ac:chgData name="Keith Warren" userId="ddbecccbedec467f" providerId="LiveId" clId="{9A1B60B8-F74D-4A42-8F93-E575ACBCA836}" dt="2024-12-20T19:31:10.407" v="860" actId="207"/>
          <ac:spMkLst>
            <pc:docMk/>
            <pc:sldMk cId="667119690" sldId="268"/>
            <ac:spMk id="3" creationId="{E02731F4-03B9-63C5-C33C-3D6EDCE592A5}"/>
          </ac:spMkLst>
        </pc:spChg>
        <pc:spChg chg="add mod">
          <ac:chgData name="Keith Warren" userId="ddbecccbedec467f" providerId="LiveId" clId="{9A1B60B8-F74D-4A42-8F93-E575ACBCA836}" dt="2024-12-20T18:53:53.783" v="270" actId="1076"/>
          <ac:spMkLst>
            <pc:docMk/>
            <pc:sldMk cId="667119690" sldId="268"/>
            <ac:spMk id="4" creationId="{9C5A173F-B485-679D-2F66-2CA7CCBEF805}"/>
          </ac:spMkLst>
        </pc:spChg>
        <pc:picChg chg="add mod">
          <ac:chgData name="Keith Warren" userId="ddbecccbedec467f" providerId="LiveId" clId="{9A1B60B8-F74D-4A42-8F93-E575ACBCA836}" dt="2024-12-20T18:50:43.365" v="230" actId="1076"/>
          <ac:picMkLst>
            <pc:docMk/>
            <pc:sldMk cId="667119690" sldId="268"/>
            <ac:picMk id="5" creationId="{56D39847-2322-2D5E-58F7-4B981E6C96D0}"/>
          </ac:picMkLst>
        </pc:picChg>
      </pc:sldChg>
      <pc:sldChg chg="addSp modSp new mod">
        <pc:chgData name="Keith Warren" userId="ddbecccbedec467f" providerId="LiveId" clId="{9A1B60B8-F74D-4A42-8F93-E575ACBCA836}" dt="2024-12-20T19:34:56.487" v="989" actId="207"/>
        <pc:sldMkLst>
          <pc:docMk/>
          <pc:sldMk cId="116786725" sldId="269"/>
        </pc:sldMkLst>
        <pc:spChg chg="mod">
          <ac:chgData name="Keith Warren" userId="ddbecccbedec467f" providerId="LiveId" clId="{9A1B60B8-F74D-4A42-8F93-E575ACBCA836}" dt="2024-12-20T18:52:19.433" v="255" actId="20577"/>
          <ac:spMkLst>
            <pc:docMk/>
            <pc:sldMk cId="116786725" sldId="269"/>
            <ac:spMk id="2" creationId="{048571A8-3792-06DA-C716-CF3F46CC48E6}"/>
          </ac:spMkLst>
        </pc:spChg>
        <pc:spChg chg="add mod">
          <ac:chgData name="Keith Warren" userId="ddbecccbedec467f" providerId="LiveId" clId="{9A1B60B8-F74D-4A42-8F93-E575ACBCA836}" dt="2024-12-20T19:34:56.487" v="989" actId="207"/>
          <ac:spMkLst>
            <pc:docMk/>
            <pc:sldMk cId="116786725" sldId="269"/>
            <ac:spMk id="3" creationId="{318E79B0-DCC0-FCC8-2F3D-362F915117EC}"/>
          </ac:spMkLst>
        </pc:spChg>
        <pc:spChg chg="add mod">
          <ac:chgData name="Keith Warren" userId="ddbecccbedec467f" providerId="LiveId" clId="{9A1B60B8-F74D-4A42-8F93-E575ACBCA836}" dt="2024-12-20T18:53:44.843" v="268" actId="1076"/>
          <ac:spMkLst>
            <pc:docMk/>
            <pc:sldMk cId="116786725" sldId="269"/>
            <ac:spMk id="4" creationId="{09440BE2-DE8B-7E65-4E4D-BE5BB57A1BF9}"/>
          </ac:spMkLst>
        </pc:spChg>
        <pc:picChg chg="add mod">
          <ac:chgData name="Keith Warren" userId="ddbecccbedec467f" providerId="LiveId" clId="{9A1B60B8-F74D-4A42-8F93-E575ACBCA836}" dt="2024-12-20T18:51:58.436" v="242" actId="1076"/>
          <ac:picMkLst>
            <pc:docMk/>
            <pc:sldMk cId="116786725" sldId="269"/>
            <ac:picMk id="5" creationId="{EA216551-7967-B4B1-B006-5A343818E6A8}"/>
          </ac:picMkLst>
        </pc:picChg>
      </pc:sldChg>
      <pc:sldChg chg="addSp modSp new mod">
        <pc:chgData name="Keith Warren" userId="ddbecccbedec467f" providerId="LiveId" clId="{9A1B60B8-F74D-4A42-8F93-E575ACBCA836}" dt="2024-12-20T19:35:04.678" v="990" actId="207"/>
        <pc:sldMkLst>
          <pc:docMk/>
          <pc:sldMk cId="1102194583" sldId="270"/>
        </pc:sldMkLst>
        <pc:spChg chg="mod">
          <ac:chgData name="Keith Warren" userId="ddbecccbedec467f" providerId="LiveId" clId="{9A1B60B8-F74D-4A42-8F93-E575ACBCA836}" dt="2024-12-20T18:53:29.527" v="266"/>
          <ac:spMkLst>
            <pc:docMk/>
            <pc:sldMk cId="1102194583" sldId="270"/>
            <ac:spMk id="2" creationId="{556E1D03-28B6-7FD0-F9D8-386C8DD17E9C}"/>
          </ac:spMkLst>
        </pc:spChg>
        <pc:spChg chg="add mod">
          <ac:chgData name="Keith Warren" userId="ddbecccbedec467f" providerId="LiveId" clId="{9A1B60B8-F74D-4A42-8F93-E575ACBCA836}" dt="2024-12-20T19:35:04.678" v="990" actId="207"/>
          <ac:spMkLst>
            <pc:docMk/>
            <pc:sldMk cId="1102194583" sldId="270"/>
            <ac:spMk id="3" creationId="{9380F9EF-3EEE-572F-3424-9C9063CDD802}"/>
          </ac:spMkLst>
        </pc:spChg>
        <pc:spChg chg="add mod">
          <ac:chgData name="Keith Warren" userId="ddbecccbedec467f" providerId="LiveId" clId="{9A1B60B8-F74D-4A42-8F93-E575ACBCA836}" dt="2024-12-20T18:53:13.779" v="263" actId="1076"/>
          <ac:spMkLst>
            <pc:docMk/>
            <pc:sldMk cId="1102194583" sldId="270"/>
            <ac:spMk id="4" creationId="{6E4DE0FD-64CD-7EA4-B531-FB913BA3EBE1}"/>
          </ac:spMkLst>
        </pc:spChg>
        <pc:picChg chg="add mod">
          <ac:chgData name="Keith Warren" userId="ddbecccbedec467f" providerId="LiveId" clId="{9A1B60B8-F74D-4A42-8F93-E575ACBCA836}" dt="2024-12-20T18:53:20.526" v="265" actId="1076"/>
          <ac:picMkLst>
            <pc:docMk/>
            <pc:sldMk cId="1102194583" sldId="270"/>
            <ac:picMk id="5" creationId="{194ABC76-AF0B-D6AB-167D-43C52F73AAF3}"/>
          </ac:picMkLst>
        </pc:picChg>
      </pc:sldChg>
      <pc:sldChg chg="addSp modSp new mod">
        <pc:chgData name="Keith Warren" userId="ddbecccbedec467f" providerId="LiveId" clId="{9A1B60B8-F74D-4A42-8F93-E575ACBCA836}" dt="2024-12-20T19:35:43.921" v="995" actId="1076"/>
        <pc:sldMkLst>
          <pc:docMk/>
          <pc:sldMk cId="1071517859" sldId="271"/>
        </pc:sldMkLst>
        <pc:spChg chg="mod">
          <ac:chgData name="Keith Warren" userId="ddbecccbedec467f" providerId="LiveId" clId="{9A1B60B8-F74D-4A42-8F93-E575ACBCA836}" dt="2024-12-20T18:55:01.839" v="286"/>
          <ac:spMkLst>
            <pc:docMk/>
            <pc:sldMk cId="1071517859" sldId="271"/>
            <ac:spMk id="2" creationId="{FF14FB95-89F0-D5C0-F848-22F620DD30B1}"/>
          </ac:spMkLst>
        </pc:spChg>
        <pc:spChg chg="add mod">
          <ac:chgData name="Keith Warren" userId="ddbecccbedec467f" providerId="LiveId" clId="{9A1B60B8-F74D-4A42-8F93-E575ACBCA836}" dt="2024-12-20T19:35:39.853" v="994" actId="1076"/>
          <ac:spMkLst>
            <pc:docMk/>
            <pc:sldMk cId="1071517859" sldId="271"/>
            <ac:spMk id="3" creationId="{DE4A145B-B163-7444-89F8-DFD111D67491}"/>
          </ac:spMkLst>
        </pc:spChg>
        <pc:spChg chg="add mod">
          <ac:chgData name="Keith Warren" userId="ddbecccbedec467f" providerId="LiveId" clId="{9A1B60B8-F74D-4A42-8F93-E575ACBCA836}" dt="2024-12-20T19:35:43.921" v="995" actId="1076"/>
          <ac:spMkLst>
            <pc:docMk/>
            <pc:sldMk cId="1071517859" sldId="271"/>
            <ac:spMk id="4" creationId="{358C1A00-4E73-4A58-0D91-04FA8B6FB8DB}"/>
          </ac:spMkLst>
        </pc:spChg>
        <pc:picChg chg="add mod">
          <ac:chgData name="Keith Warren" userId="ddbecccbedec467f" providerId="LiveId" clId="{9A1B60B8-F74D-4A42-8F93-E575ACBCA836}" dt="2024-12-20T18:54:55.721" v="285" actId="1076"/>
          <ac:picMkLst>
            <pc:docMk/>
            <pc:sldMk cId="1071517859" sldId="271"/>
            <ac:picMk id="5" creationId="{90A7DCE7-515D-F9FC-933F-ACC45C453B31}"/>
          </ac:picMkLst>
        </pc:picChg>
      </pc:sldChg>
      <pc:sldChg chg="addSp modSp new mod">
        <pc:chgData name="Keith Warren" userId="ddbecccbedec467f" providerId="LiveId" clId="{9A1B60B8-F74D-4A42-8F93-E575ACBCA836}" dt="2024-12-20T19:37:08.829" v="996" actId="207"/>
        <pc:sldMkLst>
          <pc:docMk/>
          <pc:sldMk cId="1039340860" sldId="272"/>
        </pc:sldMkLst>
        <pc:spChg chg="mod">
          <ac:chgData name="Keith Warren" userId="ddbecccbedec467f" providerId="LiveId" clId="{9A1B60B8-F74D-4A42-8F93-E575ACBCA836}" dt="2024-12-20T18:56:26.309" v="313" actId="20577"/>
          <ac:spMkLst>
            <pc:docMk/>
            <pc:sldMk cId="1039340860" sldId="272"/>
            <ac:spMk id="2" creationId="{4DFE863A-7CC4-F636-D824-0C6DF01C25D6}"/>
          </ac:spMkLst>
        </pc:spChg>
        <pc:spChg chg="add mod">
          <ac:chgData name="Keith Warren" userId="ddbecccbedec467f" providerId="LiveId" clId="{9A1B60B8-F74D-4A42-8F93-E575ACBCA836}" dt="2024-12-20T19:37:08.829" v="996" actId="207"/>
          <ac:spMkLst>
            <pc:docMk/>
            <pc:sldMk cId="1039340860" sldId="272"/>
            <ac:spMk id="3" creationId="{11CEED2F-F33F-DB54-3BF5-A3485A21FAD5}"/>
          </ac:spMkLst>
        </pc:spChg>
        <pc:spChg chg="add mod">
          <ac:chgData name="Keith Warren" userId="ddbecccbedec467f" providerId="LiveId" clId="{9A1B60B8-F74D-4A42-8F93-E575ACBCA836}" dt="2024-12-20T19:05:36.210" v="323" actId="1076"/>
          <ac:spMkLst>
            <pc:docMk/>
            <pc:sldMk cId="1039340860" sldId="272"/>
            <ac:spMk id="4" creationId="{9FA9A533-2205-E2EB-D20A-683ED7AADC7F}"/>
          </ac:spMkLst>
        </pc:spChg>
        <pc:picChg chg="add mod">
          <ac:chgData name="Keith Warren" userId="ddbecccbedec467f" providerId="LiveId" clId="{9A1B60B8-F74D-4A42-8F93-E575ACBCA836}" dt="2024-12-20T19:05:44.411" v="325" actId="1076"/>
          <ac:picMkLst>
            <pc:docMk/>
            <pc:sldMk cId="1039340860" sldId="272"/>
            <ac:picMk id="5" creationId="{1AB41F97-7BE0-DC12-4BE2-C848E9F3E344}"/>
          </ac:picMkLst>
        </pc:picChg>
      </pc:sldChg>
      <pc:sldChg chg="addSp modSp new mod">
        <pc:chgData name="Keith Warren" userId="ddbecccbedec467f" providerId="LiveId" clId="{9A1B60B8-F74D-4A42-8F93-E575ACBCA836}" dt="2024-12-20T19:37:16.647" v="997" actId="207"/>
        <pc:sldMkLst>
          <pc:docMk/>
          <pc:sldMk cId="1989841951" sldId="273"/>
        </pc:sldMkLst>
        <pc:spChg chg="mod">
          <ac:chgData name="Keith Warren" userId="ddbecccbedec467f" providerId="LiveId" clId="{9A1B60B8-F74D-4A42-8F93-E575ACBCA836}" dt="2024-12-20T19:07:09.757" v="345" actId="20577"/>
          <ac:spMkLst>
            <pc:docMk/>
            <pc:sldMk cId="1989841951" sldId="273"/>
            <ac:spMk id="2" creationId="{8366823A-2EE8-8E5F-8180-98EBD7B5EC3A}"/>
          </ac:spMkLst>
        </pc:spChg>
        <pc:spChg chg="add mod">
          <ac:chgData name="Keith Warren" userId="ddbecccbedec467f" providerId="LiveId" clId="{9A1B60B8-F74D-4A42-8F93-E575ACBCA836}" dt="2024-12-20T19:37:16.647" v="997" actId="207"/>
          <ac:spMkLst>
            <pc:docMk/>
            <pc:sldMk cId="1989841951" sldId="273"/>
            <ac:spMk id="3" creationId="{EB7C4161-C627-C559-7A35-8FE5C690193D}"/>
          </ac:spMkLst>
        </pc:spChg>
        <pc:spChg chg="add mod">
          <ac:chgData name="Keith Warren" userId="ddbecccbedec467f" providerId="LiveId" clId="{9A1B60B8-F74D-4A42-8F93-E575ACBCA836}" dt="2024-12-20T19:06:36.962" v="334" actId="1076"/>
          <ac:spMkLst>
            <pc:docMk/>
            <pc:sldMk cId="1989841951" sldId="273"/>
            <ac:spMk id="4" creationId="{E364AB9D-60AD-6328-8A79-48D49E6297D8}"/>
          </ac:spMkLst>
        </pc:spChg>
        <pc:picChg chg="add mod">
          <ac:chgData name="Keith Warren" userId="ddbecccbedec467f" providerId="LiveId" clId="{9A1B60B8-F74D-4A42-8F93-E575ACBCA836}" dt="2024-12-20T19:06:49.377" v="336" actId="1076"/>
          <ac:picMkLst>
            <pc:docMk/>
            <pc:sldMk cId="1989841951" sldId="273"/>
            <ac:picMk id="5" creationId="{067C49B0-E272-3F40-B5E8-495715642DBE}"/>
          </ac:picMkLst>
        </pc:picChg>
      </pc:sldChg>
      <pc:sldChg chg="addSp modSp new mod">
        <pc:chgData name="Keith Warren" userId="ddbecccbedec467f" providerId="LiveId" clId="{9A1B60B8-F74D-4A42-8F93-E575ACBCA836}" dt="2024-12-20T19:37:19.980" v="998" actId="207"/>
        <pc:sldMkLst>
          <pc:docMk/>
          <pc:sldMk cId="190776176" sldId="274"/>
        </pc:sldMkLst>
        <pc:spChg chg="mod">
          <ac:chgData name="Keith Warren" userId="ddbecccbedec467f" providerId="LiveId" clId="{9A1B60B8-F74D-4A42-8F93-E575ACBCA836}" dt="2024-12-20T19:08:45.198" v="359"/>
          <ac:spMkLst>
            <pc:docMk/>
            <pc:sldMk cId="190776176" sldId="274"/>
            <ac:spMk id="2" creationId="{8E1A66F6-0994-D5A5-F12A-E87F5B6B02AC}"/>
          </ac:spMkLst>
        </pc:spChg>
        <pc:spChg chg="add mod">
          <ac:chgData name="Keith Warren" userId="ddbecccbedec467f" providerId="LiveId" clId="{9A1B60B8-F74D-4A42-8F93-E575ACBCA836}" dt="2024-12-20T19:37:19.980" v="998" actId="207"/>
          <ac:spMkLst>
            <pc:docMk/>
            <pc:sldMk cId="190776176" sldId="274"/>
            <ac:spMk id="3" creationId="{BC6909A0-BB60-F046-896E-305EB4DC4B03}"/>
          </ac:spMkLst>
        </pc:spChg>
        <pc:spChg chg="add mod">
          <ac:chgData name="Keith Warren" userId="ddbecccbedec467f" providerId="LiveId" clId="{9A1B60B8-F74D-4A42-8F93-E575ACBCA836}" dt="2024-12-20T19:08:22.516" v="356" actId="1076"/>
          <ac:spMkLst>
            <pc:docMk/>
            <pc:sldMk cId="190776176" sldId="274"/>
            <ac:spMk id="4" creationId="{B9AFA171-2AEA-AF2A-B03A-63F392867A0F}"/>
          </ac:spMkLst>
        </pc:spChg>
        <pc:picChg chg="add mod">
          <ac:chgData name="Keith Warren" userId="ddbecccbedec467f" providerId="LiveId" clId="{9A1B60B8-F74D-4A42-8F93-E575ACBCA836}" dt="2024-12-20T19:08:29.709" v="358" actId="1076"/>
          <ac:picMkLst>
            <pc:docMk/>
            <pc:sldMk cId="190776176" sldId="274"/>
            <ac:picMk id="5" creationId="{06D54172-8834-09D8-0491-F96DA9C40564}"/>
          </ac:picMkLst>
        </pc:picChg>
      </pc:sldChg>
      <pc:sldChg chg="addSp modSp new mod">
        <pc:chgData name="Keith Warren" userId="ddbecccbedec467f" providerId="LiveId" clId="{9A1B60B8-F74D-4A42-8F93-E575ACBCA836}" dt="2024-12-20T19:37:23.329" v="999" actId="207"/>
        <pc:sldMkLst>
          <pc:docMk/>
          <pc:sldMk cId="844054539" sldId="275"/>
        </pc:sldMkLst>
        <pc:spChg chg="mod">
          <ac:chgData name="Keith Warren" userId="ddbecccbedec467f" providerId="LiveId" clId="{9A1B60B8-F74D-4A42-8F93-E575ACBCA836}" dt="2024-12-20T19:09:37.667" v="371" actId="20577"/>
          <ac:spMkLst>
            <pc:docMk/>
            <pc:sldMk cId="844054539" sldId="275"/>
            <ac:spMk id="2" creationId="{183C4886-3F95-3C36-EFAB-022654040AE7}"/>
          </ac:spMkLst>
        </pc:spChg>
        <pc:spChg chg="add mod">
          <ac:chgData name="Keith Warren" userId="ddbecccbedec467f" providerId="LiveId" clId="{9A1B60B8-F74D-4A42-8F93-E575ACBCA836}" dt="2024-12-20T19:37:23.329" v="999" actId="207"/>
          <ac:spMkLst>
            <pc:docMk/>
            <pc:sldMk cId="844054539" sldId="275"/>
            <ac:spMk id="3" creationId="{A010B247-12F0-9547-AA03-16198CAC61EE}"/>
          </ac:spMkLst>
        </pc:spChg>
        <pc:spChg chg="add mod">
          <ac:chgData name="Keith Warren" userId="ddbecccbedec467f" providerId="LiveId" clId="{9A1B60B8-F74D-4A42-8F93-E575ACBCA836}" dt="2024-12-20T19:10:00.083" v="378" actId="1076"/>
          <ac:spMkLst>
            <pc:docMk/>
            <pc:sldMk cId="844054539" sldId="275"/>
            <ac:spMk id="4" creationId="{7319A842-783F-AF91-D327-7DE1B77FCDDF}"/>
          </ac:spMkLst>
        </pc:spChg>
        <pc:picChg chg="add mod">
          <ac:chgData name="Keith Warren" userId="ddbecccbedec467f" providerId="LiveId" clId="{9A1B60B8-F74D-4A42-8F93-E575ACBCA836}" dt="2024-12-20T19:10:04.939" v="380" actId="1076"/>
          <ac:picMkLst>
            <pc:docMk/>
            <pc:sldMk cId="844054539" sldId="275"/>
            <ac:picMk id="5" creationId="{D0E1C648-1F89-7C0E-4414-D54F11EA8615}"/>
          </ac:picMkLst>
        </pc:picChg>
      </pc:sldChg>
      <pc:sldChg chg="addSp modSp new mod">
        <pc:chgData name="Keith Warren" userId="ddbecccbedec467f" providerId="LiveId" clId="{9A1B60B8-F74D-4A42-8F93-E575ACBCA836}" dt="2024-12-20T19:37:28.111" v="1000" actId="207"/>
        <pc:sldMkLst>
          <pc:docMk/>
          <pc:sldMk cId="747046153" sldId="276"/>
        </pc:sldMkLst>
        <pc:spChg chg="mod">
          <ac:chgData name="Keith Warren" userId="ddbecccbedec467f" providerId="LiveId" clId="{9A1B60B8-F74D-4A42-8F93-E575ACBCA836}" dt="2024-12-20T19:12:58.050" v="408" actId="20577"/>
          <ac:spMkLst>
            <pc:docMk/>
            <pc:sldMk cId="747046153" sldId="276"/>
            <ac:spMk id="2" creationId="{E176FC94-4C81-193D-9273-5D2744C6DC5C}"/>
          </ac:spMkLst>
        </pc:spChg>
        <pc:spChg chg="add mod">
          <ac:chgData name="Keith Warren" userId="ddbecccbedec467f" providerId="LiveId" clId="{9A1B60B8-F74D-4A42-8F93-E575ACBCA836}" dt="2024-12-20T19:37:28.111" v="1000" actId="207"/>
          <ac:spMkLst>
            <pc:docMk/>
            <pc:sldMk cId="747046153" sldId="276"/>
            <ac:spMk id="3" creationId="{66204C7E-3EA3-9DB9-6415-4F75C4B24983}"/>
          </ac:spMkLst>
        </pc:spChg>
        <pc:spChg chg="add mod">
          <ac:chgData name="Keith Warren" userId="ddbecccbedec467f" providerId="LiveId" clId="{9A1B60B8-F74D-4A42-8F93-E575ACBCA836}" dt="2024-12-20T19:13:51.709" v="410" actId="1076"/>
          <ac:spMkLst>
            <pc:docMk/>
            <pc:sldMk cId="747046153" sldId="276"/>
            <ac:spMk id="4" creationId="{511A022E-3937-6963-6B32-5C3FC78A467E}"/>
          </ac:spMkLst>
        </pc:spChg>
        <pc:picChg chg="add mod">
          <ac:chgData name="Keith Warren" userId="ddbecccbedec467f" providerId="LiveId" clId="{9A1B60B8-F74D-4A42-8F93-E575ACBCA836}" dt="2024-12-20T19:12:51.061" v="392" actId="1076"/>
          <ac:picMkLst>
            <pc:docMk/>
            <pc:sldMk cId="747046153" sldId="276"/>
            <ac:picMk id="5" creationId="{B3CAA17C-A2C3-B026-2486-B3896427D5BC}"/>
          </ac:picMkLst>
        </pc:picChg>
      </pc:sldChg>
      <pc:sldChg chg="addSp delSp modSp new mod">
        <pc:chgData name="Keith Warren" userId="ddbecccbedec467f" providerId="LiveId" clId="{9A1B60B8-F74D-4A42-8F93-E575ACBCA836}" dt="2024-12-20T19:37:42.620" v="1003" actId="1076"/>
        <pc:sldMkLst>
          <pc:docMk/>
          <pc:sldMk cId="77501974" sldId="277"/>
        </pc:sldMkLst>
        <pc:spChg chg="mod">
          <ac:chgData name="Keith Warren" userId="ddbecccbedec467f" providerId="LiveId" clId="{9A1B60B8-F74D-4A42-8F93-E575ACBCA836}" dt="2024-12-20T19:14:43.178" v="442" actId="20577"/>
          <ac:spMkLst>
            <pc:docMk/>
            <pc:sldMk cId="77501974" sldId="277"/>
            <ac:spMk id="2" creationId="{1F68D09E-DCC4-2A52-8404-2D24E9450C81}"/>
          </ac:spMkLst>
        </pc:spChg>
        <pc:spChg chg="add mod">
          <ac:chgData name="Keith Warren" userId="ddbecccbedec467f" providerId="LiveId" clId="{9A1B60B8-F74D-4A42-8F93-E575ACBCA836}" dt="2024-12-20T19:14:29.765" v="417" actId="255"/>
          <ac:spMkLst>
            <pc:docMk/>
            <pc:sldMk cId="77501974" sldId="277"/>
            <ac:spMk id="3" creationId="{B7D6EC4C-532D-CAA5-72FB-52DA49E7C691}"/>
          </ac:spMkLst>
        </pc:spChg>
        <pc:spChg chg="add del mod">
          <ac:chgData name="Keith Warren" userId="ddbecccbedec467f" providerId="LiveId" clId="{9A1B60B8-F74D-4A42-8F93-E575ACBCA836}" dt="2024-12-20T19:37:37.939" v="1001" actId="478"/>
          <ac:spMkLst>
            <pc:docMk/>
            <pc:sldMk cId="77501974" sldId="277"/>
            <ac:spMk id="4" creationId="{F6326955-1402-963E-38F3-237A676E0AD6}"/>
          </ac:spMkLst>
        </pc:spChg>
        <pc:spChg chg="add mod">
          <ac:chgData name="Keith Warren" userId="ddbecccbedec467f" providerId="LiveId" clId="{9A1B60B8-F74D-4A42-8F93-E575ACBCA836}" dt="2024-12-20T19:37:42.620" v="1003" actId="1076"/>
          <ac:spMkLst>
            <pc:docMk/>
            <pc:sldMk cId="77501974" sldId="277"/>
            <ac:spMk id="6" creationId="{A29C51B0-FB9C-AFEC-7B73-57E46A22F6DF}"/>
          </ac:spMkLst>
        </pc:spChg>
        <pc:picChg chg="add mod">
          <ac:chgData name="Keith Warren" userId="ddbecccbedec467f" providerId="LiveId" clId="{9A1B60B8-F74D-4A42-8F93-E575ACBCA836}" dt="2024-12-20T19:14:36.460" v="419" actId="1076"/>
          <ac:picMkLst>
            <pc:docMk/>
            <pc:sldMk cId="77501974" sldId="277"/>
            <ac:picMk id="5" creationId="{96B831F3-BE9C-3B0C-3B7A-5DE2EC476410}"/>
          </ac:picMkLst>
        </pc:picChg>
      </pc:sldChg>
      <pc:sldChg chg="addSp delSp modSp new mod modClrScheme chgLayout">
        <pc:chgData name="Keith Warren" userId="ddbecccbedec467f" providerId="LiveId" clId="{9A1B60B8-F74D-4A42-8F93-E575ACBCA836}" dt="2024-12-20T20:04:15.723" v="1272" actId="207"/>
        <pc:sldMkLst>
          <pc:docMk/>
          <pc:sldMk cId="2457678922" sldId="278"/>
        </pc:sldMkLst>
        <pc:spChg chg="mod ord">
          <ac:chgData name="Keith Warren" userId="ddbecccbedec467f" providerId="LiveId" clId="{9A1B60B8-F74D-4A42-8F93-E575ACBCA836}" dt="2024-12-20T19:50:45.021" v="1015" actId="700"/>
          <ac:spMkLst>
            <pc:docMk/>
            <pc:sldMk cId="2457678922" sldId="278"/>
            <ac:spMk id="2" creationId="{D954F118-8568-DCE5-8928-04F47F923801}"/>
          </ac:spMkLst>
        </pc:spChg>
        <pc:spChg chg="del">
          <ac:chgData name="Keith Warren" userId="ddbecccbedec467f" providerId="LiveId" clId="{9A1B60B8-F74D-4A42-8F93-E575ACBCA836}" dt="2024-12-20T19:50:45.021" v="1015" actId="700"/>
          <ac:spMkLst>
            <pc:docMk/>
            <pc:sldMk cId="2457678922" sldId="278"/>
            <ac:spMk id="3" creationId="{7E520C92-6E3D-806B-3797-589319AB2C77}"/>
          </ac:spMkLst>
        </pc:spChg>
        <pc:spChg chg="del mod ord">
          <ac:chgData name="Keith Warren" userId="ddbecccbedec467f" providerId="LiveId" clId="{9A1B60B8-F74D-4A42-8F93-E575ACBCA836}" dt="2024-12-20T19:50:45.021" v="1015" actId="700"/>
          <ac:spMkLst>
            <pc:docMk/>
            <pc:sldMk cId="2457678922" sldId="278"/>
            <ac:spMk id="4" creationId="{3FA6F51D-971F-F4FA-E3AC-237ECB83C183}"/>
          </ac:spMkLst>
        </pc:spChg>
        <pc:spChg chg="del">
          <ac:chgData name="Keith Warren" userId="ddbecccbedec467f" providerId="LiveId" clId="{9A1B60B8-F74D-4A42-8F93-E575ACBCA836}" dt="2024-12-20T19:50:45.021" v="1015" actId="700"/>
          <ac:spMkLst>
            <pc:docMk/>
            <pc:sldMk cId="2457678922" sldId="278"/>
            <ac:spMk id="5" creationId="{8A40EA9B-8CEC-0067-C8D6-E632B6F458E6}"/>
          </ac:spMkLst>
        </pc:spChg>
        <pc:spChg chg="del">
          <ac:chgData name="Keith Warren" userId="ddbecccbedec467f" providerId="LiveId" clId="{9A1B60B8-F74D-4A42-8F93-E575ACBCA836}" dt="2024-12-20T19:50:45.021" v="1015" actId="700"/>
          <ac:spMkLst>
            <pc:docMk/>
            <pc:sldMk cId="2457678922" sldId="278"/>
            <ac:spMk id="6" creationId="{5FCF928A-B486-056C-9926-1C2AF4460334}"/>
          </ac:spMkLst>
        </pc:spChg>
        <pc:spChg chg="add mod ord">
          <ac:chgData name="Keith Warren" userId="ddbecccbedec467f" providerId="LiveId" clId="{9A1B60B8-F74D-4A42-8F93-E575ACBCA836}" dt="2024-12-20T20:04:15.723" v="1272" actId="207"/>
          <ac:spMkLst>
            <pc:docMk/>
            <pc:sldMk cId="2457678922" sldId="278"/>
            <ac:spMk id="7" creationId="{6809F3CE-E2D8-4DCF-AAEA-A52B39BAF5B8}"/>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F81CEA5-62FD-4C83-BDE3-91DFB9827D8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3FA1CBFD-6AD0-48C4-B91B-58830F6F4C3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F869721-F543-4A6C-BF9D-65D7CC540427}" type="datetimeFigureOut">
              <a:rPr lang="en-US" smtClean="0"/>
              <a:t>12/20/2024</a:t>
            </a:fld>
            <a:endParaRPr lang="en-US" dirty="0"/>
          </a:p>
        </p:txBody>
      </p:sp>
      <p:sp>
        <p:nvSpPr>
          <p:cNvPr id="4" name="Footer Placeholder 3">
            <a:extLst>
              <a:ext uri="{FF2B5EF4-FFF2-40B4-BE49-F238E27FC236}">
                <a16:creationId xmlns:a16="http://schemas.microsoft.com/office/drawing/2014/main" id="{A9E55D22-46A3-4B8C-AD40-252FE7896C3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E70DCEF-9071-4B17-801B-37B4465C8E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90168E-626C-4E60-93C0-A00D25609468}" type="slidenum">
              <a:rPr lang="en-US" smtClean="0"/>
              <a:t>‹#›</a:t>
            </a:fld>
            <a:endParaRPr lang="en-US" dirty="0"/>
          </a:p>
        </p:txBody>
      </p:sp>
    </p:spTree>
    <p:extLst>
      <p:ext uri="{BB962C8B-B14F-4D97-AF65-F5344CB8AC3E}">
        <p14:creationId xmlns:p14="http://schemas.microsoft.com/office/powerpoint/2010/main" val="37493477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32326A-4C88-4AFB-AA5B-5919D81DFF5B}" type="datetimeFigureOut">
              <a:rPr lang="en-US" smtClean="0"/>
              <a:t>12/20/2024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B3AB32-59DF-41F1-9618-EDFBF5049629}" type="slidenum">
              <a:rPr lang="en-US" smtClean="0"/>
              <a:t>‹#›</a:t>
            </a:fld>
            <a:endParaRPr lang="en-US" dirty="0"/>
          </a:p>
        </p:txBody>
      </p:sp>
    </p:spTree>
    <p:extLst>
      <p:ext uri="{BB962C8B-B14F-4D97-AF65-F5344CB8AC3E}">
        <p14:creationId xmlns:p14="http://schemas.microsoft.com/office/powerpoint/2010/main" val="3661805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B3AB32-59DF-41F1-9618-EDFBF5049629}" type="slidenum">
              <a:rPr lang="en-US" smtClean="0"/>
              <a:t>1</a:t>
            </a:fld>
            <a:endParaRPr lang="en-US" dirty="0"/>
          </a:p>
        </p:txBody>
      </p:sp>
    </p:spTree>
    <p:extLst>
      <p:ext uri="{BB962C8B-B14F-4D97-AF65-F5344CB8AC3E}">
        <p14:creationId xmlns:p14="http://schemas.microsoft.com/office/powerpoint/2010/main" val="1390047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B3AB32-59DF-41F1-9618-EDFBF5049629}" type="slidenum">
              <a:rPr lang="en-US" smtClean="0"/>
              <a:t>19</a:t>
            </a:fld>
            <a:endParaRPr lang="en-US" dirty="0"/>
          </a:p>
        </p:txBody>
      </p:sp>
    </p:spTree>
    <p:extLst>
      <p:ext uri="{BB962C8B-B14F-4D97-AF65-F5344CB8AC3E}">
        <p14:creationId xmlns:p14="http://schemas.microsoft.com/office/powerpoint/2010/main" val="10467141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smtClean="0"/>
              <a:pPr/>
              <a:t>12/20/2024</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03018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54701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smtClean="0"/>
              <a:pPr/>
              <a:t>12/20/2024</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91526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39981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12/20/2024</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09290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12/20/2024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87167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12/20/2024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28574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61BEF0D-F0BB-DE4B-95CE-6DB70DBA9567}" type="datetimeFigureOut">
              <a:rPr lang="en-US" smtClean="0"/>
              <a:pPr/>
              <a:t>12/20/2024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Tree>
    <p:extLst>
      <p:ext uri="{BB962C8B-B14F-4D97-AF65-F5344CB8AC3E}">
        <p14:creationId xmlns:p14="http://schemas.microsoft.com/office/powerpoint/2010/main" val="1164318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12/20/2024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12690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12/20/2024</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23296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80803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smtClean="0"/>
              <a:pPr/>
              <a:t>12/20/2024</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smtClean="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828555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https://www.kewa.io/"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493D4EDA-58E0-40CC-B3CA-14CDEB349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Digital Connections">
            <a:extLst>
              <a:ext uri="{FF2B5EF4-FFF2-40B4-BE49-F238E27FC236}">
                <a16:creationId xmlns:a16="http://schemas.microsoft.com/office/drawing/2014/main" id="{3840F91C-EDD0-4D4E-A4AB-E6C77856C88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3265" t="9091" r="3502" b="-1"/>
          <a:stretch/>
        </p:blipFill>
        <p:spPr>
          <a:xfrm>
            <a:off x="20" y="10"/>
            <a:ext cx="12191980" cy="6857990"/>
          </a:xfrm>
          <a:prstGeom prst="rect">
            <a:avLst/>
          </a:prstGeom>
        </p:spPr>
      </p:pic>
      <p:grpSp>
        <p:nvGrpSpPr>
          <p:cNvPr id="17" name="Group 16">
            <a:extLst>
              <a:ext uri="{FF2B5EF4-FFF2-40B4-BE49-F238E27FC236}">
                <a16:creationId xmlns:a16="http://schemas.microsoft.com/office/drawing/2014/main" id="{AA9EB0BC-A85E-4C26-B355-5DFCEF6CCB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8" name="Rectangle 17">
              <a:extLst>
                <a:ext uri="{FF2B5EF4-FFF2-40B4-BE49-F238E27FC236}">
                  <a16:creationId xmlns:a16="http://schemas.microsoft.com/office/drawing/2014/main" id="{3643E56B-BD42-413D-B17D-7958270F5D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18">
              <a:extLst>
                <a:ext uri="{FF2B5EF4-FFF2-40B4-BE49-F238E27FC236}">
                  <a16:creationId xmlns:a16="http://schemas.microsoft.com/office/drawing/2014/main" id="{96C04F74-9467-4FA5-95DC-8D481A2974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ectangle 19">
              <a:extLst>
                <a:ext uri="{FF2B5EF4-FFF2-40B4-BE49-F238E27FC236}">
                  <a16:creationId xmlns:a16="http://schemas.microsoft.com/office/drawing/2014/main" id="{D73DE1C3-5C37-42E9-A3F0-256F193832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2" name="Rectangle 21">
            <a:extLst>
              <a:ext uri="{FF2B5EF4-FFF2-40B4-BE49-F238E27FC236}">
                <a16:creationId xmlns:a16="http://schemas.microsoft.com/office/drawing/2014/main" id="{4A2E7EC3-E07C-46CE-9B25-41865A506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732" y="4428067"/>
            <a:ext cx="11260667" cy="1962497"/>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C02C5318-1A1E-49D0-B2E2-A4B0FA9E8A40}"/>
              </a:ext>
            </a:extLst>
          </p:cNvPr>
          <p:cNvSpPr>
            <a:spLocks noGrp="1"/>
          </p:cNvSpPr>
          <p:nvPr>
            <p:ph type="ctrTitle"/>
          </p:nvPr>
        </p:nvSpPr>
        <p:spPr>
          <a:xfrm>
            <a:off x="581191" y="4572000"/>
            <a:ext cx="10993549" cy="895244"/>
          </a:xfrm>
        </p:spPr>
        <p:txBody>
          <a:bodyPr>
            <a:noAutofit/>
          </a:bodyPr>
          <a:lstStyle/>
          <a:p>
            <a:r>
              <a:rPr lang="en-US" sz="3200" dirty="0">
                <a:solidFill>
                  <a:schemeClr val="bg1"/>
                </a:solidFill>
              </a:rPr>
              <a:t>SEC290 Fundamentals of information Security</a:t>
            </a:r>
          </a:p>
        </p:txBody>
      </p:sp>
      <p:sp>
        <p:nvSpPr>
          <p:cNvPr id="3" name="Subtitle 2">
            <a:extLst>
              <a:ext uri="{FF2B5EF4-FFF2-40B4-BE49-F238E27FC236}">
                <a16:creationId xmlns:a16="http://schemas.microsoft.com/office/drawing/2014/main" id="{48B6CF59-4E5B-494D-A2F7-97ADD01E6497}"/>
              </a:ext>
            </a:extLst>
          </p:cNvPr>
          <p:cNvSpPr>
            <a:spLocks noGrp="1"/>
          </p:cNvSpPr>
          <p:nvPr>
            <p:ph type="subTitle" idx="1"/>
          </p:nvPr>
        </p:nvSpPr>
        <p:spPr>
          <a:xfrm>
            <a:off x="581194" y="5467245"/>
            <a:ext cx="10993546" cy="895243"/>
          </a:xfrm>
        </p:spPr>
        <p:txBody>
          <a:bodyPr>
            <a:normAutofit fontScale="85000" lnSpcReduction="20000"/>
          </a:bodyPr>
          <a:lstStyle/>
          <a:p>
            <a:r>
              <a:rPr lang="en-US" dirty="0">
                <a:solidFill>
                  <a:srgbClr val="7CEBFF"/>
                </a:solidFill>
              </a:rPr>
              <a:t>2024 Nov Session</a:t>
            </a:r>
          </a:p>
          <a:p>
            <a:r>
              <a:rPr lang="en-US" dirty="0">
                <a:solidFill>
                  <a:srgbClr val="7CEBFF"/>
                </a:solidFill>
              </a:rPr>
              <a:t>Keith Warren</a:t>
            </a:r>
          </a:p>
          <a:p>
            <a:r>
              <a:rPr lang="en-US" dirty="0">
                <a:solidFill>
                  <a:srgbClr val="7CEBFF"/>
                </a:solidFill>
              </a:rPr>
              <a:t>Prof.  Burnette</a:t>
            </a:r>
          </a:p>
        </p:txBody>
      </p:sp>
    </p:spTree>
    <p:extLst>
      <p:ext uri="{BB962C8B-B14F-4D97-AF65-F5344CB8AC3E}">
        <p14:creationId xmlns:p14="http://schemas.microsoft.com/office/powerpoint/2010/main" val="1487700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E863A-7CC4-F636-D824-0C6DF01C25D6}"/>
              </a:ext>
            </a:extLst>
          </p:cNvPr>
          <p:cNvSpPr>
            <a:spLocks noGrp="1"/>
          </p:cNvSpPr>
          <p:nvPr>
            <p:ph type="title"/>
          </p:nvPr>
        </p:nvSpPr>
        <p:spPr/>
        <p:txBody>
          <a:bodyPr/>
          <a:lstStyle/>
          <a:p>
            <a:r>
              <a:rPr lang="en-US" dirty="0"/>
              <a:t>Live Memory Analysis</a:t>
            </a:r>
          </a:p>
        </p:txBody>
      </p:sp>
      <p:sp>
        <p:nvSpPr>
          <p:cNvPr id="3" name="Title 1">
            <a:extLst>
              <a:ext uri="{FF2B5EF4-FFF2-40B4-BE49-F238E27FC236}">
                <a16:creationId xmlns:a16="http://schemas.microsoft.com/office/drawing/2014/main" id="{11CEED2F-F33F-DB54-3BF5-A3485A21FAD5}"/>
              </a:ext>
            </a:extLst>
          </p:cNvPr>
          <p:cNvSpPr txBox="1">
            <a:spLocks/>
          </p:cNvSpPr>
          <p:nvPr/>
        </p:nvSpPr>
        <p:spPr>
          <a:xfrm>
            <a:off x="575894" y="2112455"/>
            <a:ext cx="2739435" cy="1164736"/>
          </a:xfrm>
          <a:prstGeom prst="rect">
            <a:avLst/>
          </a:prstGeom>
        </p:spPr>
        <p:txBody>
          <a:bodyPr vert="horz" lIns="91440" tIns="45720" rIns="91440" bIns="45720" rtlCol="0" anchor="b">
            <a:normAutofit fontScale="97500"/>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500" dirty="0">
                <a:solidFill>
                  <a:srgbClr val="4590B8"/>
                </a:solidFill>
                <a:latin typeface="+mn-lt"/>
              </a:rPr>
              <a:t>Linux Processes</a:t>
            </a:r>
          </a:p>
        </p:txBody>
      </p:sp>
      <p:sp>
        <p:nvSpPr>
          <p:cNvPr id="4" name="Text Placeholder 6">
            <a:extLst>
              <a:ext uri="{FF2B5EF4-FFF2-40B4-BE49-F238E27FC236}">
                <a16:creationId xmlns:a16="http://schemas.microsoft.com/office/drawing/2014/main" id="{9FA9A533-2205-E2EB-D20A-683ED7AADC7F}"/>
              </a:ext>
            </a:extLst>
          </p:cNvPr>
          <p:cNvSpPr txBox="1">
            <a:spLocks/>
          </p:cNvSpPr>
          <p:nvPr/>
        </p:nvSpPr>
        <p:spPr>
          <a:xfrm>
            <a:off x="575893" y="3580810"/>
            <a:ext cx="2739435" cy="2688559"/>
          </a:xfrm>
          <a:prstGeom prst="rect">
            <a:avLst/>
          </a:prstGeom>
        </p:spPr>
        <p:txBody>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sz="1500" dirty="0"/>
              <a:t>Take a screenshot of the output in Part 1, Step 16. </a:t>
            </a:r>
          </a:p>
          <a:p>
            <a:r>
              <a:rPr lang="en-US" sz="1500" dirty="0"/>
              <a:t>It should show port 55000 open for both IPv4 and IPv6.</a:t>
            </a:r>
          </a:p>
        </p:txBody>
      </p:sp>
      <p:pic>
        <p:nvPicPr>
          <p:cNvPr id="5" name="Picture 4">
            <a:extLst>
              <a:ext uri="{FF2B5EF4-FFF2-40B4-BE49-F238E27FC236}">
                <a16:creationId xmlns:a16="http://schemas.microsoft.com/office/drawing/2014/main" id="{1AB41F97-7BE0-DC12-4BE2-C848E9F3E344}"/>
              </a:ext>
            </a:extLst>
          </p:cNvPr>
          <p:cNvPicPr>
            <a:picLocks noChangeAspect="1"/>
          </p:cNvPicPr>
          <p:nvPr/>
        </p:nvPicPr>
        <p:blipFill>
          <a:blip r:embed="rId2"/>
          <a:stretch>
            <a:fillRect/>
          </a:stretch>
        </p:blipFill>
        <p:spPr>
          <a:xfrm>
            <a:off x="3543375" y="2781548"/>
            <a:ext cx="8359895" cy="3212426"/>
          </a:xfrm>
          <a:prstGeom prst="rect">
            <a:avLst/>
          </a:prstGeom>
        </p:spPr>
      </p:pic>
    </p:spTree>
    <p:extLst>
      <p:ext uri="{BB962C8B-B14F-4D97-AF65-F5344CB8AC3E}">
        <p14:creationId xmlns:p14="http://schemas.microsoft.com/office/powerpoint/2010/main" val="10393408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6823A-2EE8-8E5F-8180-98EBD7B5EC3A}"/>
              </a:ext>
            </a:extLst>
          </p:cNvPr>
          <p:cNvSpPr>
            <a:spLocks noGrp="1"/>
          </p:cNvSpPr>
          <p:nvPr>
            <p:ph type="title"/>
          </p:nvPr>
        </p:nvSpPr>
        <p:spPr/>
        <p:txBody>
          <a:bodyPr/>
          <a:lstStyle/>
          <a:p>
            <a:r>
              <a:rPr lang="en-US" dirty="0"/>
              <a:t>Live Memory Analysis cont’d</a:t>
            </a:r>
          </a:p>
        </p:txBody>
      </p:sp>
      <p:sp>
        <p:nvSpPr>
          <p:cNvPr id="3" name="Title 1">
            <a:extLst>
              <a:ext uri="{FF2B5EF4-FFF2-40B4-BE49-F238E27FC236}">
                <a16:creationId xmlns:a16="http://schemas.microsoft.com/office/drawing/2014/main" id="{EB7C4161-C627-C559-7A35-8FE5C690193D}"/>
              </a:ext>
            </a:extLst>
          </p:cNvPr>
          <p:cNvSpPr txBox="1">
            <a:spLocks/>
          </p:cNvSpPr>
          <p:nvPr/>
        </p:nvSpPr>
        <p:spPr>
          <a:xfrm>
            <a:off x="575894" y="2154980"/>
            <a:ext cx="2739435" cy="1138736"/>
          </a:xfrm>
          <a:prstGeom prst="rect">
            <a:avLst/>
          </a:prstGeom>
        </p:spPr>
        <p:txBody>
          <a:bodyPr vert="horz" lIns="91440" tIns="45720" rIns="91440" bIns="45720" rtlCol="0" anchor="b">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500" dirty="0">
                <a:solidFill>
                  <a:srgbClr val="4590B8"/>
                </a:solidFill>
                <a:latin typeface="+mn-lt"/>
              </a:rPr>
              <a:t>Process Hacker</a:t>
            </a:r>
          </a:p>
        </p:txBody>
      </p:sp>
      <p:sp>
        <p:nvSpPr>
          <p:cNvPr id="4" name="Text Placeholder 6">
            <a:extLst>
              <a:ext uri="{FF2B5EF4-FFF2-40B4-BE49-F238E27FC236}">
                <a16:creationId xmlns:a16="http://schemas.microsoft.com/office/drawing/2014/main" id="{E364AB9D-60AD-6328-8A79-48D49E6297D8}"/>
              </a:ext>
            </a:extLst>
          </p:cNvPr>
          <p:cNvSpPr txBox="1">
            <a:spLocks/>
          </p:cNvSpPr>
          <p:nvPr/>
        </p:nvSpPr>
        <p:spPr>
          <a:xfrm>
            <a:off x="575893" y="3564285"/>
            <a:ext cx="2739435" cy="2688559"/>
          </a:xfrm>
          <a:prstGeom prst="rect">
            <a:avLst/>
          </a:prstGeom>
        </p:spPr>
        <p:txBody>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sz="1500" dirty="0"/>
              <a:t>Take a screenshot of the output in Part 2, Step 5. </a:t>
            </a:r>
          </a:p>
          <a:p>
            <a:r>
              <a:rPr lang="en-US" sz="1500" dirty="0"/>
              <a:t>It should show properties of a chosen process. </a:t>
            </a:r>
          </a:p>
        </p:txBody>
      </p:sp>
      <p:pic>
        <p:nvPicPr>
          <p:cNvPr id="5" name="Picture 4">
            <a:extLst>
              <a:ext uri="{FF2B5EF4-FFF2-40B4-BE49-F238E27FC236}">
                <a16:creationId xmlns:a16="http://schemas.microsoft.com/office/drawing/2014/main" id="{067C49B0-E272-3F40-B5E8-495715642DBE}"/>
              </a:ext>
            </a:extLst>
          </p:cNvPr>
          <p:cNvPicPr>
            <a:picLocks noChangeAspect="1"/>
          </p:cNvPicPr>
          <p:nvPr/>
        </p:nvPicPr>
        <p:blipFill>
          <a:blip r:embed="rId2"/>
          <a:stretch>
            <a:fillRect/>
          </a:stretch>
        </p:blipFill>
        <p:spPr>
          <a:xfrm>
            <a:off x="4666269" y="2020153"/>
            <a:ext cx="5726866" cy="4658120"/>
          </a:xfrm>
          <a:prstGeom prst="rect">
            <a:avLst/>
          </a:prstGeom>
        </p:spPr>
      </p:pic>
    </p:spTree>
    <p:extLst>
      <p:ext uri="{BB962C8B-B14F-4D97-AF65-F5344CB8AC3E}">
        <p14:creationId xmlns:p14="http://schemas.microsoft.com/office/powerpoint/2010/main" val="19898419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A66F6-0994-D5A5-F12A-E87F5B6B02AC}"/>
              </a:ext>
            </a:extLst>
          </p:cNvPr>
          <p:cNvSpPr>
            <a:spLocks noGrp="1"/>
          </p:cNvSpPr>
          <p:nvPr>
            <p:ph type="title"/>
          </p:nvPr>
        </p:nvSpPr>
        <p:spPr/>
        <p:txBody>
          <a:bodyPr/>
          <a:lstStyle/>
          <a:p>
            <a:r>
              <a:rPr lang="en-US" dirty="0"/>
              <a:t>Live Memory Analysis cont’d</a:t>
            </a:r>
          </a:p>
        </p:txBody>
      </p:sp>
      <p:sp>
        <p:nvSpPr>
          <p:cNvPr id="3" name="Title 1">
            <a:extLst>
              <a:ext uri="{FF2B5EF4-FFF2-40B4-BE49-F238E27FC236}">
                <a16:creationId xmlns:a16="http://schemas.microsoft.com/office/drawing/2014/main" id="{BC6909A0-BB60-F046-896E-305EB4DC4B03}"/>
              </a:ext>
            </a:extLst>
          </p:cNvPr>
          <p:cNvSpPr txBox="1">
            <a:spLocks/>
          </p:cNvSpPr>
          <p:nvPr/>
        </p:nvSpPr>
        <p:spPr>
          <a:xfrm>
            <a:off x="575894" y="2088237"/>
            <a:ext cx="2739435" cy="1146980"/>
          </a:xfrm>
          <a:prstGeom prst="rect">
            <a:avLst/>
          </a:prstGeom>
        </p:spPr>
        <p:txBody>
          <a:bodyPr vert="horz" lIns="91440" tIns="45720" rIns="91440" bIns="45720" rtlCol="0" anchor="b">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500" dirty="0">
                <a:solidFill>
                  <a:srgbClr val="4590B8"/>
                </a:solidFill>
                <a:latin typeface="+mn-lt"/>
              </a:rPr>
              <a:t>Process Monitor</a:t>
            </a:r>
          </a:p>
        </p:txBody>
      </p:sp>
      <p:sp>
        <p:nvSpPr>
          <p:cNvPr id="4" name="Text Placeholder 6">
            <a:extLst>
              <a:ext uri="{FF2B5EF4-FFF2-40B4-BE49-F238E27FC236}">
                <a16:creationId xmlns:a16="http://schemas.microsoft.com/office/drawing/2014/main" id="{B9AFA171-2AEA-AF2A-B03A-63F392867A0F}"/>
              </a:ext>
            </a:extLst>
          </p:cNvPr>
          <p:cNvSpPr txBox="1">
            <a:spLocks/>
          </p:cNvSpPr>
          <p:nvPr/>
        </p:nvSpPr>
        <p:spPr>
          <a:xfrm>
            <a:off x="436294" y="3429000"/>
            <a:ext cx="2739435" cy="2688559"/>
          </a:xfrm>
          <a:prstGeom prst="rect">
            <a:avLst/>
          </a:prstGeom>
        </p:spPr>
        <p:txBody>
          <a:bodyP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sz="1500" dirty="0"/>
              <a:t>Take a screenshot of the output in Part 3, Step 13.</a:t>
            </a:r>
          </a:p>
          <a:p>
            <a:r>
              <a:rPr lang="en-US" sz="1500" dirty="0"/>
              <a:t>It should show </a:t>
            </a:r>
            <a:r>
              <a:rPr lang="en-US" sz="1500" dirty="0" err="1"/>
              <a:t>ifFaceName</a:t>
            </a:r>
            <a:r>
              <a:rPr lang="en-US" sz="1500" dirty="0"/>
              <a:t> in the Path column and Data: Roman in the Detail column.</a:t>
            </a:r>
          </a:p>
        </p:txBody>
      </p:sp>
      <p:pic>
        <p:nvPicPr>
          <p:cNvPr id="5" name="Picture 4">
            <a:extLst>
              <a:ext uri="{FF2B5EF4-FFF2-40B4-BE49-F238E27FC236}">
                <a16:creationId xmlns:a16="http://schemas.microsoft.com/office/drawing/2014/main" id="{06D54172-8834-09D8-0491-F96DA9C40564}"/>
              </a:ext>
            </a:extLst>
          </p:cNvPr>
          <p:cNvPicPr>
            <a:picLocks noChangeAspect="1"/>
          </p:cNvPicPr>
          <p:nvPr/>
        </p:nvPicPr>
        <p:blipFill>
          <a:blip r:embed="rId2"/>
          <a:stretch>
            <a:fillRect/>
          </a:stretch>
        </p:blipFill>
        <p:spPr>
          <a:xfrm>
            <a:off x="4826524" y="2088237"/>
            <a:ext cx="5623936" cy="4582320"/>
          </a:xfrm>
          <a:prstGeom prst="rect">
            <a:avLst/>
          </a:prstGeom>
        </p:spPr>
      </p:pic>
    </p:spTree>
    <p:extLst>
      <p:ext uri="{BB962C8B-B14F-4D97-AF65-F5344CB8AC3E}">
        <p14:creationId xmlns:p14="http://schemas.microsoft.com/office/powerpoint/2010/main" val="1907761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C4886-3F95-3C36-EFAB-022654040AE7}"/>
              </a:ext>
            </a:extLst>
          </p:cNvPr>
          <p:cNvSpPr>
            <a:spLocks noGrp="1"/>
          </p:cNvSpPr>
          <p:nvPr>
            <p:ph type="title"/>
          </p:nvPr>
        </p:nvSpPr>
        <p:spPr/>
        <p:txBody>
          <a:bodyPr/>
          <a:lstStyle/>
          <a:p>
            <a:r>
              <a:rPr lang="en-US" dirty="0" err="1"/>
              <a:t>FirewaLL</a:t>
            </a:r>
            <a:endParaRPr lang="en-US" dirty="0"/>
          </a:p>
        </p:txBody>
      </p:sp>
      <p:sp>
        <p:nvSpPr>
          <p:cNvPr id="3" name="Title 1">
            <a:extLst>
              <a:ext uri="{FF2B5EF4-FFF2-40B4-BE49-F238E27FC236}">
                <a16:creationId xmlns:a16="http://schemas.microsoft.com/office/drawing/2014/main" id="{A010B247-12F0-9547-AA03-16198CAC61EE}"/>
              </a:ext>
            </a:extLst>
          </p:cNvPr>
          <p:cNvSpPr txBox="1">
            <a:spLocks/>
          </p:cNvSpPr>
          <p:nvPr/>
        </p:nvSpPr>
        <p:spPr>
          <a:xfrm>
            <a:off x="575894" y="2014183"/>
            <a:ext cx="2739435" cy="1129406"/>
          </a:xfrm>
          <a:prstGeom prst="rect">
            <a:avLst/>
          </a:prstGeom>
        </p:spPr>
        <p:txBody>
          <a:bodyPr vert="horz" lIns="91440" tIns="45720" rIns="91440" bIns="45720" rtlCol="0" anchor="b">
            <a:normAutofit fontScale="97500"/>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500" dirty="0">
                <a:solidFill>
                  <a:srgbClr val="4590B8"/>
                </a:solidFill>
                <a:latin typeface="+mn-lt"/>
              </a:rPr>
              <a:t>Time-based Access</a:t>
            </a:r>
          </a:p>
        </p:txBody>
      </p:sp>
      <p:sp>
        <p:nvSpPr>
          <p:cNvPr id="4" name="Text Placeholder 6">
            <a:extLst>
              <a:ext uri="{FF2B5EF4-FFF2-40B4-BE49-F238E27FC236}">
                <a16:creationId xmlns:a16="http://schemas.microsoft.com/office/drawing/2014/main" id="{7319A842-783F-AF91-D327-7DE1B77FCDDF}"/>
              </a:ext>
            </a:extLst>
          </p:cNvPr>
          <p:cNvSpPr txBox="1">
            <a:spLocks/>
          </p:cNvSpPr>
          <p:nvPr/>
        </p:nvSpPr>
        <p:spPr>
          <a:xfrm>
            <a:off x="575893" y="3429000"/>
            <a:ext cx="2739435" cy="2688559"/>
          </a:xfrm>
          <a:prstGeom prst="rect">
            <a:avLst/>
          </a:prstGeom>
        </p:spPr>
        <p:txBody>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sz="1500" dirty="0"/>
              <a:t>Take a screenshot of the output in Part 1 Step 21.</a:t>
            </a:r>
          </a:p>
          <a:p>
            <a:r>
              <a:rPr lang="en-US" sz="1500" dirty="0"/>
              <a:t>It should show the output of the DMZ Route Table.</a:t>
            </a:r>
          </a:p>
        </p:txBody>
      </p:sp>
      <p:pic>
        <p:nvPicPr>
          <p:cNvPr id="5" name="Picture 4">
            <a:extLst>
              <a:ext uri="{FF2B5EF4-FFF2-40B4-BE49-F238E27FC236}">
                <a16:creationId xmlns:a16="http://schemas.microsoft.com/office/drawing/2014/main" id="{D0E1C648-1F89-7C0E-4414-D54F11EA8615}"/>
              </a:ext>
            </a:extLst>
          </p:cNvPr>
          <p:cNvPicPr>
            <a:picLocks noChangeAspect="1"/>
          </p:cNvPicPr>
          <p:nvPr/>
        </p:nvPicPr>
        <p:blipFill>
          <a:blip r:embed="rId2"/>
          <a:stretch>
            <a:fillRect/>
          </a:stretch>
        </p:blipFill>
        <p:spPr>
          <a:xfrm>
            <a:off x="4713402" y="2067509"/>
            <a:ext cx="6279756" cy="4516350"/>
          </a:xfrm>
          <a:prstGeom prst="rect">
            <a:avLst/>
          </a:prstGeom>
        </p:spPr>
      </p:pic>
    </p:spTree>
    <p:extLst>
      <p:ext uri="{BB962C8B-B14F-4D97-AF65-F5344CB8AC3E}">
        <p14:creationId xmlns:p14="http://schemas.microsoft.com/office/powerpoint/2010/main" val="8440545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6FC94-4C81-193D-9273-5D2744C6DC5C}"/>
              </a:ext>
            </a:extLst>
          </p:cNvPr>
          <p:cNvSpPr>
            <a:spLocks noGrp="1"/>
          </p:cNvSpPr>
          <p:nvPr>
            <p:ph type="title"/>
          </p:nvPr>
        </p:nvSpPr>
        <p:spPr/>
        <p:txBody>
          <a:bodyPr/>
          <a:lstStyle/>
          <a:p>
            <a:r>
              <a:rPr lang="en-US" dirty="0"/>
              <a:t>FIREWALL CONT’D</a:t>
            </a:r>
          </a:p>
        </p:txBody>
      </p:sp>
      <p:sp>
        <p:nvSpPr>
          <p:cNvPr id="3" name="Title 1">
            <a:extLst>
              <a:ext uri="{FF2B5EF4-FFF2-40B4-BE49-F238E27FC236}">
                <a16:creationId xmlns:a16="http://schemas.microsoft.com/office/drawing/2014/main" id="{66204C7E-3EA3-9DB9-6415-4F75C4B24983}"/>
              </a:ext>
            </a:extLst>
          </p:cNvPr>
          <p:cNvSpPr txBox="1">
            <a:spLocks/>
          </p:cNvSpPr>
          <p:nvPr/>
        </p:nvSpPr>
        <p:spPr>
          <a:xfrm>
            <a:off x="575894" y="2018420"/>
            <a:ext cx="2739435" cy="1120076"/>
          </a:xfrm>
          <a:prstGeom prst="rect">
            <a:avLst/>
          </a:prstGeom>
        </p:spPr>
        <p:txBody>
          <a:bodyPr vert="horz" lIns="91440" tIns="45720" rIns="91440" bIns="45720" rtlCol="0" anchor="b">
            <a:normAutofit fontScale="97500"/>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500" dirty="0">
                <a:solidFill>
                  <a:srgbClr val="4590B8"/>
                </a:solidFill>
                <a:latin typeface="+mn-lt"/>
              </a:rPr>
              <a:t>Time-based Access</a:t>
            </a:r>
          </a:p>
        </p:txBody>
      </p:sp>
      <p:sp>
        <p:nvSpPr>
          <p:cNvPr id="4" name="Text Placeholder 6">
            <a:extLst>
              <a:ext uri="{FF2B5EF4-FFF2-40B4-BE49-F238E27FC236}">
                <a16:creationId xmlns:a16="http://schemas.microsoft.com/office/drawing/2014/main" id="{511A022E-3937-6963-6B32-5C3FC78A467E}"/>
              </a:ext>
            </a:extLst>
          </p:cNvPr>
          <p:cNvSpPr txBox="1">
            <a:spLocks/>
          </p:cNvSpPr>
          <p:nvPr/>
        </p:nvSpPr>
        <p:spPr>
          <a:xfrm>
            <a:off x="575893" y="3360839"/>
            <a:ext cx="2739435" cy="2688559"/>
          </a:xfrm>
          <a:prstGeom prst="rect">
            <a:avLst/>
          </a:prstGeom>
        </p:spPr>
        <p:txBody>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sz="1500" dirty="0"/>
              <a:t>Take a screenshot of the output in Part 1 Step 26.</a:t>
            </a:r>
          </a:p>
          <a:p>
            <a:r>
              <a:rPr lang="en-US" sz="1500" dirty="0"/>
              <a:t>It should show a successful ping from the Ubuntu Web VM and the DMZ VM.</a:t>
            </a:r>
          </a:p>
          <a:p>
            <a:endParaRPr lang="en-US" sz="2000" dirty="0"/>
          </a:p>
        </p:txBody>
      </p:sp>
      <p:pic>
        <p:nvPicPr>
          <p:cNvPr id="5" name="Picture 4">
            <a:extLst>
              <a:ext uri="{FF2B5EF4-FFF2-40B4-BE49-F238E27FC236}">
                <a16:creationId xmlns:a16="http://schemas.microsoft.com/office/drawing/2014/main" id="{B3CAA17C-A2C3-B026-2486-B3896427D5BC}"/>
              </a:ext>
            </a:extLst>
          </p:cNvPr>
          <p:cNvPicPr>
            <a:picLocks noChangeAspect="1"/>
          </p:cNvPicPr>
          <p:nvPr/>
        </p:nvPicPr>
        <p:blipFill>
          <a:blip r:embed="rId2"/>
          <a:stretch>
            <a:fillRect/>
          </a:stretch>
        </p:blipFill>
        <p:spPr>
          <a:xfrm>
            <a:off x="3563332" y="2578458"/>
            <a:ext cx="7942306" cy="3287838"/>
          </a:xfrm>
          <a:prstGeom prst="rect">
            <a:avLst/>
          </a:prstGeom>
        </p:spPr>
      </p:pic>
    </p:spTree>
    <p:extLst>
      <p:ext uri="{BB962C8B-B14F-4D97-AF65-F5344CB8AC3E}">
        <p14:creationId xmlns:p14="http://schemas.microsoft.com/office/powerpoint/2010/main" val="7470461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8D09E-DCC4-2A52-8404-2D24E9450C81}"/>
              </a:ext>
            </a:extLst>
          </p:cNvPr>
          <p:cNvSpPr>
            <a:spLocks noGrp="1"/>
          </p:cNvSpPr>
          <p:nvPr>
            <p:ph type="title"/>
          </p:nvPr>
        </p:nvSpPr>
        <p:spPr/>
        <p:txBody>
          <a:bodyPr/>
          <a:lstStyle/>
          <a:p>
            <a:r>
              <a:rPr lang="en-US" dirty="0"/>
              <a:t>firewall CONT’D</a:t>
            </a:r>
          </a:p>
        </p:txBody>
      </p:sp>
      <p:sp>
        <p:nvSpPr>
          <p:cNvPr id="3" name="Text Placeholder 6">
            <a:extLst>
              <a:ext uri="{FF2B5EF4-FFF2-40B4-BE49-F238E27FC236}">
                <a16:creationId xmlns:a16="http://schemas.microsoft.com/office/drawing/2014/main" id="{B7D6EC4C-532D-CAA5-72FB-52DA49E7C691}"/>
              </a:ext>
            </a:extLst>
          </p:cNvPr>
          <p:cNvSpPr txBox="1">
            <a:spLocks/>
          </p:cNvSpPr>
          <p:nvPr/>
        </p:nvSpPr>
        <p:spPr>
          <a:xfrm>
            <a:off x="575894" y="3795731"/>
            <a:ext cx="2739435" cy="2688559"/>
          </a:xfrm>
          <a:prstGeom prst="rect">
            <a:avLst/>
          </a:prstGeom>
        </p:spPr>
        <p:txBody>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sz="1500" dirty="0"/>
              <a:t>Take a screenshot of the output in Part 1 Step 34.</a:t>
            </a:r>
          </a:p>
          <a:p>
            <a:r>
              <a:rPr lang="en-US" sz="1500" dirty="0"/>
              <a:t>It should show two time-based access rules in the FORWARD chain</a:t>
            </a:r>
          </a:p>
        </p:txBody>
      </p:sp>
      <p:pic>
        <p:nvPicPr>
          <p:cNvPr id="5" name="Picture 4">
            <a:extLst>
              <a:ext uri="{FF2B5EF4-FFF2-40B4-BE49-F238E27FC236}">
                <a16:creationId xmlns:a16="http://schemas.microsoft.com/office/drawing/2014/main" id="{96B831F3-BE9C-3B0C-3B7A-5DE2EC476410}"/>
              </a:ext>
            </a:extLst>
          </p:cNvPr>
          <p:cNvPicPr>
            <a:picLocks noChangeAspect="1"/>
          </p:cNvPicPr>
          <p:nvPr/>
        </p:nvPicPr>
        <p:blipFill>
          <a:blip r:embed="rId2"/>
          <a:stretch>
            <a:fillRect/>
          </a:stretch>
        </p:blipFill>
        <p:spPr>
          <a:xfrm>
            <a:off x="4412973" y="2189239"/>
            <a:ext cx="6597816" cy="4429648"/>
          </a:xfrm>
          <a:prstGeom prst="rect">
            <a:avLst/>
          </a:prstGeom>
        </p:spPr>
      </p:pic>
      <p:sp>
        <p:nvSpPr>
          <p:cNvPr id="6" name="Title 1">
            <a:extLst>
              <a:ext uri="{FF2B5EF4-FFF2-40B4-BE49-F238E27FC236}">
                <a16:creationId xmlns:a16="http://schemas.microsoft.com/office/drawing/2014/main" id="{A29C51B0-FB9C-AFEC-7B73-57E46A22F6DF}"/>
              </a:ext>
            </a:extLst>
          </p:cNvPr>
          <p:cNvSpPr txBox="1">
            <a:spLocks/>
          </p:cNvSpPr>
          <p:nvPr/>
        </p:nvSpPr>
        <p:spPr>
          <a:xfrm>
            <a:off x="575894" y="2433287"/>
            <a:ext cx="2739435" cy="1120076"/>
          </a:xfrm>
          <a:prstGeom prst="rect">
            <a:avLst/>
          </a:prstGeom>
        </p:spPr>
        <p:txBody>
          <a:bodyPr vert="horz" lIns="91440" tIns="45720" rIns="91440" bIns="45720" rtlCol="0" anchor="b">
            <a:normAutofit fontScale="97500"/>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500" dirty="0">
                <a:solidFill>
                  <a:srgbClr val="4590B8"/>
                </a:solidFill>
                <a:latin typeface="+mn-lt"/>
              </a:rPr>
              <a:t>Time-based Access</a:t>
            </a:r>
          </a:p>
        </p:txBody>
      </p:sp>
    </p:spTree>
    <p:extLst>
      <p:ext uri="{BB962C8B-B14F-4D97-AF65-F5344CB8AC3E}">
        <p14:creationId xmlns:p14="http://schemas.microsoft.com/office/powerpoint/2010/main" val="775019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4F118-8568-DCE5-8928-04F47F923801}"/>
              </a:ext>
            </a:extLst>
          </p:cNvPr>
          <p:cNvSpPr>
            <a:spLocks noGrp="1"/>
          </p:cNvSpPr>
          <p:nvPr>
            <p:ph type="title"/>
          </p:nvPr>
        </p:nvSpPr>
        <p:spPr/>
        <p:txBody>
          <a:bodyPr/>
          <a:lstStyle/>
          <a:p>
            <a:r>
              <a:rPr lang="en-US" dirty="0"/>
              <a:t>Challenges</a:t>
            </a:r>
          </a:p>
        </p:txBody>
      </p:sp>
      <p:sp>
        <p:nvSpPr>
          <p:cNvPr id="7" name="Content Placeholder 6">
            <a:extLst>
              <a:ext uri="{FF2B5EF4-FFF2-40B4-BE49-F238E27FC236}">
                <a16:creationId xmlns:a16="http://schemas.microsoft.com/office/drawing/2014/main" id="{6809F3CE-E2D8-4DCF-AAEA-A52B39BAF5B8}"/>
              </a:ext>
            </a:extLst>
          </p:cNvPr>
          <p:cNvSpPr>
            <a:spLocks noGrp="1"/>
          </p:cNvSpPr>
          <p:nvPr>
            <p:ph idx="1"/>
          </p:nvPr>
        </p:nvSpPr>
        <p:spPr>
          <a:xfrm>
            <a:off x="581192" y="2020755"/>
            <a:ext cx="10662541" cy="4972711"/>
          </a:xfrm>
        </p:spPr>
        <p:txBody>
          <a:bodyPr>
            <a:noAutofit/>
          </a:bodyPr>
          <a:lstStyle/>
          <a:p>
            <a:pPr>
              <a:lnSpc>
                <a:spcPct val="115000"/>
              </a:lnSpc>
              <a:spcAft>
                <a:spcPts val="800"/>
              </a:spcAft>
            </a:pPr>
            <a:r>
              <a:rPr lang="en-US" sz="1400" kern="100" dirty="0">
                <a:effectLst/>
                <a:ea typeface="Aptos" panose="020B0004020202020204" pitchFamily="34" charset="0"/>
                <a:cs typeface="Times New Roman" panose="02020603050405020304" pitchFamily="18" charset="0"/>
              </a:rPr>
              <a:t>Keeping up with the rapidly evolving nature of cybersecurity threats</a:t>
            </a:r>
          </a:p>
          <a:p>
            <a:pPr marL="0" indent="0">
              <a:lnSpc>
                <a:spcPct val="115000"/>
              </a:lnSpc>
              <a:spcAft>
                <a:spcPts val="800"/>
              </a:spcAft>
              <a:buNone/>
            </a:pPr>
            <a:r>
              <a:rPr lang="en-US" sz="1100" i="1" kern="100" dirty="0">
                <a:solidFill>
                  <a:srgbClr val="4590B8"/>
                </a:solidFill>
                <a:effectLst/>
                <a:ea typeface="Aptos" panose="020B0004020202020204" pitchFamily="34" charset="0"/>
                <a:cs typeface="Times New Roman" panose="02020603050405020304" pitchFamily="18" charset="0"/>
              </a:rPr>
              <a:t>Solution:</a:t>
            </a:r>
            <a:r>
              <a:rPr lang="en-US" sz="1100" kern="100" dirty="0">
                <a:solidFill>
                  <a:srgbClr val="4590B8"/>
                </a:solidFill>
                <a:effectLst/>
                <a:ea typeface="Aptos" panose="020B0004020202020204" pitchFamily="34" charset="0"/>
                <a:cs typeface="Times New Roman" panose="02020603050405020304" pitchFamily="18" charset="0"/>
              </a:rPr>
              <a:t> </a:t>
            </a:r>
            <a:r>
              <a:rPr lang="en-US" sz="1100" kern="100" dirty="0">
                <a:effectLst/>
                <a:ea typeface="Aptos" panose="020B0004020202020204" pitchFamily="34" charset="0"/>
                <a:cs typeface="Times New Roman" panose="02020603050405020304" pitchFamily="18" charset="0"/>
              </a:rPr>
              <a:t>I can subscribe to industry-leading threat intelligence platforms, participated in cybersecurity forums to stay up to date.  Additionally, I can allocate dedicated time for professional development, enabling me to anticipate and counteract new threats effectively.</a:t>
            </a:r>
          </a:p>
          <a:p>
            <a:pPr marL="0" marR="0">
              <a:lnSpc>
                <a:spcPct val="115000"/>
              </a:lnSpc>
              <a:spcAft>
                <a:spcPts val="800"/>
              </a:spcAft>
            </a:pPr>
            <a:r>
              <a:rPr lang="en-US" sz="1400" kern="100" dirty="0">
                <a:effectLst/>
                <a:ea typeface="Aptos" panose="020B0004020202020204" pitchFamily="34" charset="0"/>
                <a:cs typeface="Times New Roman" panose="02020603050405020304" pitchFamily="18" charset="0"/>
              </a:rPr>
              <a:t>Keeping up with emerging standards and best practices</a:t>
            </a:r>
          </a:p>
          <a:p>
            <a:pPr marL="0" marR="0" indent="0">
              <a:lnSpc>
                <a:spcPct val="115000"/>
              </a:lnSpc>
              <a:spcAft>
                <a:spcPts val="800"/>
              </a:spcAft>
              <a:buNone/>
            </a:pPr>
            <a:r>
              <a:rPr lang="en-US" sz="1100" i="1" kern="100" dirty="0">
                <a:solidFill>
                  <a:srgbClr val="4590B8"/>
                </a:solidFill>
                <a:effectLst/>
                <a:ea typeface="Aptos" panose="020B0004020202020204" pitchFamily="34" charset="0"/>
                <a:cs typeface="Times New Roman" panose="02020603050405020304" pitchFamily="18" charset="0"/>
              </a:rPr>
              <a:t>Solution:</a:t>
            </a:r>
            <a:r>
              <a:rPr lang="en-US" sz="1100" kern="100" dirty="0">
                <a:solidFill>
                  <a:srgbClr val="4590B8"/>
                </a:solidFill>
                <a:effectLst/>
                <a:ea typeface="Aptos" panose="020B0004020202020204" pitchFamily="34" charset="0"/>
                <a:cs typeface="Times New Roman" panose="02020603050405020304" pitchFamily="18" charset="0"/>
              </a:rPr>
              <a:t> </a:t>
            </a:r>
            <a:r>
              <a:rPr lang="en-US" sz="1100" kern="100" dirty="0">
                <a:effectLst/>
                <a:ea typeface="Aptos" panose="020B0004020202020204" pitchFamily="34" charset="0"/>
                <a:cs typeface="Times New Roman" panose="02020603050405020304" pitchFamily="18" charset="0"/>
              </a:rPr>
              <a:t>I can network with peers and attend industry events to help me adapt to changes.</a:t>
            </a:r>
          </a:p>
          <a:p>
            <a:pPr marL="0" marR="0">
              <a:lnSpc>
                <a:spcPct val="115000"/>
              </a:lnSpc>
              <a:spcAft>
                <a:spcPts val="800"/>
              </a:spcAft>
            </a:pPr>
            <a:r>
              <a:rPr lang="en-US" sz="1400" kern="100" dirty="0">
                <a:effectLst/>
                <a:ea typeface="Aptos" panose="020B0004020202020204" pitchFamily="34" charset="0"/>
                <a:cs typeface="Times New Roman" panose="02020603050405020304" pitchFamily="18" charset="0"/>
              </a:rPr>
              <a:t>Keeping up with rapidly changing job requirements and roles in cybersecurity</a:t>
            </a:r>
          </a:p>
          <a:p>
            <a:pPr marL="0" marR="0" indent="0">
              <a:lnSpc>
                <a:spcPct val="115000"/>
              </a:lnSpc>
              <a:spcAft>
                <a:spcPts val="800"/>
              </a:spcAft>
              <a:buNone/>
            </a:pPr>
            <a:r>
              <a:rPr lang="en-US" sz="1100" i="1" kern="100" dirty="0">
                <a:solidFill>
                  <a:srgbClr val="4590B8"/>
                </a:solidFill>
                <a:effectLst/>
                <a:ea typeface="Aptos" panose="020B0004020202020204" pitchFamily="34" charset="0"/>
                <a:cs typeface="Times New Roman" panose="02020603050405020304" pitchFamily="18" charset="0"/>
              </a:rPr>
              <a:t>Solution:</a:t>
            </a:r>
            <a:r>
              <a:rPr lang="en-US" sz="1100" kern="100" dirty="0">
                <a:solidFill>
                  <a:srgbClr val="4590B8"/>
                </a:solidFill>
                <a:effectLst/>
                <a:ea typeface="Aptos" panose="020B0004020202020204" pitchFamily="34" charset="0"/>
                <a:cs typeface="Times New Roman" panose="02020603050405020304" pitchFamily="18" charset="0"/>
              </a:rPr>
              <a:t> </a:t>
            </a:r>
            <a:r>
              <a:rPr lang="en-US" sz="1100" kern="100" dirty="0">
                <a:effectLst/>
                <a:ea typeface="Aptos" panose="020B0004020202020204" pitchFamily="34" charset="0"/>
                <a:cs typeface="Times New Roman" panose="02020603050405020304" pitchFamily="18" charset="0"/>
              </a:rPr>
              <a:t>I will stay agile by diversifying my skillset through online courses and certifications in emerging technologies. Regularly reviewing job market trends will help me anticipate changes and align my career trajectory accordingly.</a:t>
            </a:r>
          </a:p>
          <a:p>
            <a:pPr marL="0" marR="0">
              <a:lnSpc>
                <a:spcPct val="115000"/>
              </a:lnSpc>
              <a:spcAft>
                <a:spcPts val="800"/>
              </a:spcAft>
            </a:pPr>
            <a:r>
              <a:rPr lang="en-US" sz="1400" kern="100" dirty="0">
                <a:effectLst/>
                <a:ea typeface="Aptos" panose="020B0004020202020204" pitchFamily="34" charset="0"/>
                <a:cs typeface="Times New Roman" panose="02020603050405020304" pitchFamily="18" charset="0"/>
              </a:rPr>
              <a:t>Understanding how new technologies and trends shape the job market</a:t>
            </a:r>
          </a:p>
          <a:p>
            <a:pPr marL="0" marR="0" indent="0">
              <a:lnSpc>
                <a:spcPct val="115000"/>
              </a:lnSpc>
              <a:spcAft>
                <a:spcPts val="800"/>
              </a:spcAft>
              <a:buNone/>
            </a:pPr>
            <a:r>
              <a:rPr lang="en-US" sz="1100" i="1" kern="100" dirty="0">
                <a:solidFill>
                  <a:srgbClr val="4590B8"/>
                </a:solidFill>
                <a:effectLst/>
                <a:ea typeface="Aptos" panose="020B0004020202020204" pitchFamily="34" charset="0"/>
                <a:cs typeface="Times New Roman" panose="02020603050405020304" pitchFamily="18" charset="0"/>
              </a:rPr>
              <a:t>Solution:</a:t>
            </a:r>
            <a:r>
              <a:rPr lang="en-US" sz="1100" kern="100" dirty="0">
                <a:solidFill>
                  <a:srgbClr val="4590B8"/>
                </a:solidFill>
                <a:effectLst/>
                <a:ea typeface="Aptos" panose="020B0004020202020204" pitchFamily="34" charset="0"/>
                <a:cs typeface="Times New Roman" panose="02020603050405020304" pitchFamily="18" charset="0"/>
              </a:rPr>
              <a:t> </a:t>
            </a:r>
            <a:r>
              <a:rPr lang="en-US" sz="1100" kern="100" dirty="0">
                <a:effectLst/>
                <a:ea typeface="Aptos" panose="020B0004020202020204" pitchFamily="34" charset="0"/>
                <a:cs typeface="Times New Roman" panose="02020603050405020304" pitchFamily="18" charset="0"/>
              </a:rPr>
              <a:t>I will explore hands-on projects and case studies in these technologies to understand their implications. By integrating these skills into my profile, I will position myself as a forward-thinking cybersecurity professional.</a:t>
            </a:r>
          </a:p>
          <a:p>
            <a:pPr marL="0" marR="0">
              <a:lnSpc>
                <a:spcPct val="115000"/>
              </a:lnSpc>
              <a:spcAft>
                <a:spcPts val="800"/>
              </a:spcAft>
            </a:pPr>
            <a:r>
              <a:rPr lang="en-US" sz="1400" kern="100" dirty="0">
                <a:effectLst/>
                <a:ea typeface="Aptos" panose="020B0004020202020204" pitchFamily="34" charset="0"/>
                <a:cs typeface="Times New Roman" panose="02020603050405020304" pitchFamily="18" charset="0"/>
              </a:rPr>
              <a:t>Identifying and addressing skill gaps to remain competitive</a:t>
            </a:r>
          </a:p>
          <a:p>
            <a:pPr marL="0" marR="0" indent="0">
              <a:lnSpc>
                <a:spcPct val="115000"/>
              </a:lnSpc>
              <a:spcAft>
                <a:spcPts val="800"/>
              </a:spcAft>
              <a:buNone/>
            </a:pPr>
            <a:r>
              <a:rPr lang="en-US" sz="1100" i="1" kern="100" dirty="0">
                <a:solidFill>
                  <a:srgbClr val="4590B8"/>
                </a:solidFill>
                <a:effectLst/>
                <a:ea typeface="Aptos" panose="020B0004020202020204" pitchFamily="34" charset="0"/>
                <a:cs typeface="Times New Roman" panose="02020603050405020304" pitchFamily="18" charset="0"/>
              </a:rPr>
              <a:t>Solution:</a:t>
            </a:r>
            <a:r>
              <a:rPr lang="en-US" sz="1100" kern="100" dirty="0">
                <a:solidFill>
                  <a:srgbClr val="4590B8"/>
                </a:solidFill>
                <a:effectLst/>
                <a:ea typeface="Aptos" panose="020B0004020202020204" pitchFamily="34" charset="0"/>
                <a:cs typeface="Times New Roman" panose="02020603050405020304" pitchFamily="18" charset="0"/>
              </a:rPr>
              <a:t> </a:t>
            </a:r>
            <a:r>
              <a:rPr lang="en-US" sz="1100" kern="100" dirty="0">
                <a:effectLst/>
                <a:ea typeface="Aptos" panose="020B0004020202020204" pitchFamily="34" charset="0"/>
                <a:cs typeface="Times New Roman" panose="02020603050405020304" pitchFamily="18" charset="0"/>
              </a:rPr>
              <a:t>I will perform periodic self-assessments and sought mentorship to identify areas for improvement. By setting clear learning goals and leveraging platforms like Coursera, Udemy, and LinkedIn Learning, I will be able to close these gaps effectively.</a:t>
            </a:r>
          </a:p>
          <a:p>
            <a:pPr marL="0" indent="0">
              <a:buNone/>
            </a:pPr>
            <a:br>
              <a:rPr lang="en-US" sz="1000" dirty="0">
                <a:effectLst/>
                <a:ea typeface="Aptos" panose="020B0004020202020204" pitchFamily="34" charset="0"/>
                <a:cs typeface="Times New Roman" panose="02020603050405020304" pitchFamily="18" charset="0"/>
              </a:rPr>
            </a:br>
            <a:endParaRPr lang="en-US" sz="1000" dirty="0"/>
          </a:p>
        </p:txBody>
      </p:sp>
    </p:spTree>
    <p:extLst>
      <p:ext uri="{BB962C8B-B14F-4D97-AF65-F5344CB8AC3E}">
        <p14:creationId xmlns:p14="http://schemas.microsoft.com/office/powerpoint/2010/main" val="24576789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B434D-1F6D-4894-28CE-304B9E2C6A53}"/>
              </a:ext>
            </a:extLst>
          </p:cNvPr>
          <p:cNvSpPr>
            <a:spLocks noGrp="1"/>
          </p:cNvSpPr>
          <p:nvPr>
            <p:ph type="title"/>
          </p:nvPr>
        </p:nvSpPr>
        <p:spPr>
          <a:xfrm>
            <a:off x="581193" y="729658"/>
            <a:ext cx="11029616" cy="988332"/>
          </a:xfrm>
        </p:spPr>
        <p:txBody>
          <a:bodyPr anchor="b">
            <a:normAutofit/>
          </a:bodyPr>
          <a:lstStyle/>
          <a:p>
            <a:pPr algn="ctr"/>
            <a:r>
              <a:rPr lang="en-US" dirty="0"/>
              <a:t>Career skills obtained</a:t>
            </a:r>
          </a:p>
        </p:txBody>
      </p:sp>
      <p:sp>
        <p:nvSpPr>
          <p:cNvPr id="7" name="Text Placeholder 2">
            <a:extLst>
              <a:ext uri="{FF2B5EF4-FFF2-40B4-BE49-F238E27FC236}">
                <a16:creationId xmlns:a16="http://schemas.microsoft.com/office/drawing/2014/main" id="{DD8E9682-F614-E32A-3461-AB72025009CA}"/>
              </a:ext>
            </a:extLst>
          </p:cNvPr>
          <p:cNvSpPr>
            <a:spLocks noGrp="1"/>
          </p:cNvSpPr>
          <p:nvPr>
            <p:ph type="body" idx="1"/>
          </p:nvPr>
        </p:nvSpPr>
        <p:spPr>
          <a:xfrm>
            <a:off x="887219" y="2250892"/>
            <a:ext cx="5087075" cy="536005"/>
          </a:xfrm>
        </p:spPr>
        <p:txBody>
          <a:bodyPr/>
          <a:lstStyle/>
          <a:p>
            <a:r>
              <a:rPr lang="en-US" dirty="0">
                <a:solidFill>
                  <a:srgbClr val="4590B8"/>
                </a:solidFill>
              </a:rPr>
              <a:t>Technical</a:t>
            </a:r>
            <a:r>
              <a:rPr lang="en-US" dirty="0"/>
              <a:t> Skills</a:t>
            </a:r>
          </a:p>
        </p:txBody>
      </p:sp>
      <p:sp>
        <p:nvSpPr>
          <p:cNvPr id="9" name="Content Placeholder 3">
            <a:extLst>
              <a:ext uri="{FF2B5EF4-FFF2-40B4-BE49-F238E27FC236}">
                <a16:creationId xmlns:a16="http://schemas.microsoft.com/office/drawing/2014/main" id="{62B5D56D-4545-C8E0-AD99-828A64AC44B6}"/>
              </a:ext>
            </a:extLst>
          </p:cNvPr>
          <p:cNvSpPr>
            <a:spLocks noGrp="1"/>
          </p:cNvSpPr>
          <p:nvPr>
            <p:ph sz="half" idx="2"/>
          </p:nvPr>
        </p:nvSpPr>
        <p:spPr>
          <a:xfrm>
            <a:off x="581194" y="2926052"/>
            <a:ext cx="5393100" cy="2934999"/>
          </a:xfrm>
        </p:spPr>
        <p:txBody>
          <a:bodyPr>
            <a:normAutofit fontScale="92500" lnSpcReduction="10000"/>
          </a:bodyPr>
          <a:lstStyle/>
          <a:p>
            <a:r>
              <a:rPr lang="en-US" dirty="0"/>
              <a:t>Risk Management and Mitigation</a:t>
            </a:r>
          </a:p>
          <a:p>
            <a:r>
              <a:rPr lang="en-US" dirty="0"/>
              <a:t>Threat Intelligence Utilization</a:t>
            </a:r>
          </a:p>
          <a:p>
            <a:r>
              <a:rPr lang="en-US" dirty="0"/>
              <a:t>Vulnerability Assessment</a:t>
            </a:r>
          </a:p>
          <a:p>
            <a:r>
              <a:rPr lang="en-US" dirty="0"/>
              <a:t>Cloud Security</a:t>
            </a:r>
          </a:p>
          <a:p>
            <a:r>
              <a:rPr lang="en-US" dirty="0"/>
              <a:t>Infrastructure Security</a:t>
            </a:r>
          </a:p>
          <a:p>
            <a:r>
              <a:rPr lang="en-US" dirty="0"/>
              <a:t>Incident Response</a:t>
            </a:r>
          </a:p>
          <a:p>
            <a:r>
              <a:rPr lang="en-US" dirty="0"/>
              <a:t>Security Monitoring</a:t>
            </a:r>
          </a:p>
          <a:p>
            <a:r>
              <a:rPr lang="en-US" dirty="0"/>
              <a:t>Secure Network Design</a:t>
            </a:r>
          </a:p>
        </p:txBody>
      </p:sp>
      <p:sp>
        <p:nvSpPr>
          <p:cNvPr id="11" name="Text Placeholder 4">
            <a:extLst>
              <a:ext uri="{FF2B5EF4-FFF2-40B4-BE49-F238E27FC236}">
                <a16:creationId xmlns:a16="http://schemas.microsoft.com/office/drawing/2014/main" id="{ABE055ED-6C21-EE5E-C1B2-FC1C1D64CD62}"/>
              </a:ext>
            </a:extLst>
          </p:cNvPr>
          <p:cNvSpPr>
            <a:spLocks noGrp="1"/>
          </p:cNvSpPr>
          <p:nvPr>
            <p:ph type="body" sz="quarter" idx="3"/>
          </p:nvPr>
        </p:nvSpPr>
        <p:spPr>
          <a:xfrm>
            <a:off x="6523735" y="2250892"/>
            <a:ext cx="5087073" cy="553373"/>
          </a:xfrm>
        </p:spPr>
        <p:txBody>
          <a:bodyPr/>
          <a:lstStyle/>
          <a:p>
            <a:r>
              <a:rPr lang="en-US" dirty="0"/>
              <a:t>Strategic and Analytical Skills</a:t>
            </a:r>
          </a:p>
        </p:txBody>
      </p:sp>
      <p:sp>
        <p:nvSpPr>
          <p:cNvPr id="13" name="Content Placeholder 5">
            <a:extLst>
              <a:ext uri="{FF2B5EF4-FFF2-40B4-BE49-F238E27FC236}">
                <a16:creationId xmlns:a16="http://schemas.microsoft.com/office/drawing/2014/main" id="{9E5DC429-F5C6-C71C-481B-0CD86EF8EA96}"/>
              </a:ext>
            </a:extLst>
          </p:cNvPr>
          <p:cNvSpPr>
            <a:spLocks noGrp="1"/>
          </p:cNvSpPr>
          <p:nvPr>
            <p:ph sz="quarter" idx="4"/>
          </p:nvPr>
        </p:nvSpPr>
        <p:spPr>
          <a:xfrm>
            <a:off x="6217709" y="2926052"/>
            <a:ext cx="5393100" cy="2934999"/>
          </a:xfrm>
        </p:spPr>
        <p:txBody>
          <a:bodyPr>
            <a:normAutofit fontScale="92500" lnSpcReduction="10000"/>
          </a:bodyPr>
          <a:lstStyle/>
          <a:p>
            <a:r>
              <a:rPr lang="en-US" dirty="0"/>
              <a:t>Cybersecurity Policy Development</a:t>
            </a:r>
          </a:p>
          <a:p>
            <a:r>
              <a:rPr lang="en-US" dirty="0"/>
              <a:t>Risk Evaluation</a:t>
            </a:r>
          </a:p>
          <a:p>
            <a:r>
              <a:rPr lang="en-US" dirty="0"/>
              <a:t>Security Data Analysis</a:t>
            </a:r>
          </a:p>
        </p:txBody>
      </p:sp>
    </p:spTree>
    <p:extLst>
      <p:ext uri="{BB962C8B-B14F-4D97-AF65-F5344CB8AC3E}">
        <p14:creationId xmlns:p14="http://schemas.microsoft.com/office/powerpoint/2010/main" val="2116088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5CD79AF-EFE1-9730-9C8F-D80B2261B948}"/>
              </a:ext>
            </a:extLst>
          </p:cNvPr>
          <p:cNvSpPr>
            <a:spLocks noGrp="1"/>
          </p:cNvSpPr>
          <p:nvPr>
            <p:ph type="title"/>
          </p:nvPr>
        </p:nvSpPr>
        <p:spPr>
          <a:xfrm>
            <a:off x="581192" y="702156"/>
            <a:ext cx="11029616" cy="1013800"/>
          </a:xfrm>
        </p:spPr>
        <p:txBody>
          <a:bodyPr anchor="b">
            <a:normAutofit/>
          </a:bodyPr>
          <a:lstStyle/>
          <a:p>
            <a:r>
              <a:rPr lang="en-US" dirty="0"/>
              <a:t>conclusion</a:t>
            </a:r>
            <a:endParaRPr lang="en-US"/>
          </a:p>
        </p:txBody>
      </p:sp>
      <p:sp>
        <p:nvSpPr>
          <p:cNvPr id="8" name="Content Placeholder 2">
            <a:extLst>
              <a:ext uri="{FF2B5EF4-FFF2-40B4-BE49-F238E27FC236}">
                <a16:creationId xmlns:a16="http://schemas.microsoft.com/office/drawing/2014/main" id="{5D014508-2DC1-9535-0B56-33B53E9EA4F1}"/>
              </a:ext>
            </a:extLst>
          </p:cNvPr>
          <p:cNvSpPr>
            <a:spLocks noGrp="1"/>
          </p:cNvSpPr>
          <p:nvPr>
            <p:ph idx="1"/>
          </p:nvPr>
        </p:nvSpPr>
        <p:spPr>
          <a:xfrm>
            <a:off x="581192" y="2180496"/>
            <a:ext cx="11029615" cy="3678303"/>
          </a:xfrm>
        </p:spPr>
        <p:txBody>
          <a:bodyPr>
            <a:normAutofit fontScale="62500" lnSpcReduction="20000"/>
          </a:bodyPr>
          <a:lstStyle/>
          <a:p>
            <a:pPr marL="0" marR="0" indent="0">
              <a:lnSpc>
                <a:spcPct val="115000"/>
              </a:lnSpc>
              <a:spcAft>
                <a:spcPts val="800"/>
              </a:spcAft>
              <a:buNone/>
            </a:pPr>
            <a:r>
              <a:rPr lang="en-US" sz="2100" kern="100" dirty="0">
                <a:effectLst/>
                <a:ea typeface="Aptos" panose="020B0004020202020204" pitchFamily="34" charset="0"/>
                <a:cs typeface="Times New Roman" panose="02020603050405020304" pitchFamily="18" charset="0"/>
              </a:rPr>
              <a:t>In this course, we have explored the dynamic and evolving field of cybersecurity, focusing on foundational concepts and practical applications. Starting with the essential risks to the CIA Triad and the corresponding network and endpoint security controls, we built a comprehensive understanding of the tools and techniques required to safeguard modern digital environments.</a:t>
            </a:r>
          </a:p>
          <a:p>
            <a:pPr marL="0" marR="0" indent="0">
              <a:lnSpc>
                <a:spcPct val="115000"/>
              </a:lnSpc>
              <a:spcAft>
                <a:spcPts val="800"/>
              </a:spcAft>
              <a:buNone/>
            </a:pPr>
            <a:r>
              <a:rPr lang="en-US" sz="2100" kern="100" dirty="0">
                <a:effectLst/>
                <a:ea typeface="Aptos" panose="020B0004020202020204" pitchFamily="34" charset="0"/>
                <a:cs typeface="Times New Roman" panose="02020603050405020304" pitchFamily="18" charset="0"/>
              </a:rPr>
              <a:t>Throughout the course, we:</a:t>
            </a:r>
          </a:p>
          <a:p>
            <a:pPr>
              <a:lnSpc>
                <a:spcPct val="115000"/>
              </a:lnSpc>
              <a:spcAft>
                <a:spcPts val="800"/>
              </a:spcAft>
              <a:buSzPts val="1000"/>
              <a:tabLst>
                <a:tab pos="457200" algn="l"/>
              </a:tabLst>
            </a:pPr>
            <a:r>
              <a:rPr lang="en-US" sz="2100" kern="100" dirty="0">
                <a:effectLst/>
                <a:ea typeface="Aptos" panose="020B0004020202020204" pitchFamily="34" charset="0"/>
                <a:cs typeface="Times New Roman" panose="02020603050405020304" pitchFamily="18" charset="0"/>
              </a:rPr>
              <a:t>Utilized threat intelligence to bolster organizational security strategies and performed vulnerability scans to identify and address potential weaknesses.</a:t>
            </a:r>
          </a:p>
          <a:p>
            <a:pPr>
              <a:lnSpc>
                <a:spcPct val="115000"/>
              </a:lnSpc>
              <a:spcAft>
                <a:spcPts val="800"/>
              </a:spcAft>
              <a:buSzPts val="1000"/>
              <a:tabLst>
                <a:tab pos="457200" algn="l"/>
              </a:tabLst>
            </a:pPr>
            <a:r>
              <a:rPr lang="en-US" sz="2100" kern="100" dirty="0">
                <a:effectLst/>
                <a:ea typeface="Aptos" panose="020B0004020202020204" pitchFamily="34" charset="0"/>
                <a:cs typeface="Times New Roman" panose="02020603050405020304" pitchFamily="18" charset="0"/>
              </a:rPr>
              <a:t>Delved into the threats and vulnerabilities of cloud environments, emphasizing the importance of proactive security solutions in infrastructure management.</a:t>
            </a:r>
          </a:p>
          <a:p>
            <a:pPr>
              <a:lnSpc>
                <a:spcPct val="115000"/>
              </a:lnSpc>
              <a:spcAft>
                <a:spcPts val="800"/>
              </a:spcAft>
              <a:buSzPts val="1000"/>
              <a:tabLst>
                <a:tab pos="457200" algn="l"/>
              </a:tabLst>
            </a:pPr>
            <a:r>
              <a:rPr lang="en-US" sz="2100" kern="100" dirty="0">
                <a:effectLst/>
                <a:ea typeface="Aptos" panose="020B0004020202020204" pitchFamily="34" charset="0"/>
                <a:cs typeface="Times New Roman" panose="02020603050405020304" pitchFamily="18" charset="0"/>
              </a:rPr>
              <a:t>Discussed software and hardware assurance best practices and gained skills in analyzing security monitoring data.</a:t>
            </a:r>
          </a:p>
          <a:p>
            <a:pPr>
              <a:lnSpc>
                <a:spcPct val="115000"/>
              </a:lnSpc>
              <a:spcAft>
                <a:spcPts val="800"/>
              </a:spcAft>
              <a:buSzPts val="1000"/>
              <a:tabLst>
                <a:tab pos="457200" algn="l"/>
              </a:tabLst>
            </a:pPr>
            <a:r>
              <a:rPr lang="en-US" sz="2100" kern="100" dirty="0">
                <a:effectLst/>
                <a:ea typeface="Aptos" panose="020B0004020202020204" pitchFamily="34" charset="0"/>
                <a:cs typeface="Times New Roman" panose="02020603050405020304" pitchFamily="18" charset="0"/>
              </a:rPr>
              <a:t>Investigated the incident response process, understanding its phases to effectively respond to and mitigate cyber threats.</a:t>
            </a:r>
          </a:p>
          <a:p>
            <a:pPr>
              <a:lnSpc>
                <a:spcPct val="115000"/>
              </a:lnSpc>
              <a:spcAft>
                <a:spcPts val="800"/>
              </a:spcAft>
              <a:buSzPts val="1000"/>
              <a:tabLst>
                <a:tab pos="457200" algn="l"/>
              </a:tabLst>
            </a:pPr>
            <a:r>
              <a:rPr lang="en-US" sz="2100" kern="100" dirty="0">
                <a:effectLst/>
                <a:ea typeface="Aptos" panose="020B0004020202020204" pitchFamily="34" charset="0"/>
                <a:cs typeface="Times New Roman" panose="02020603050405020304" pitchFamily="18" charset="0"/>
              </a:rPr>
              <a:t>Evaluated risk management techniques, cybersecurity policy frameworks, and the implications of emerging trends in the digitized job market.</a:t>
            </a:r>
          </a:p>
          <a:p>
            <a:pPr>
              <a:lnSpc>
                <a:spcPct val="115000"/>
              </a:lnSpc>
              <a:spcAft>
                <a:spcPts val="800"/>
              </a:spcAft>
              <a:buSzPts val="1000"/>
              <a:tabLst>
                <a:tab pos="457200" algn="l"/>
              </a:tabLst>
            </a:pPr>
            <a:r>
              <a:rPr lang="en-US" sz="2100" kern="100" dirty="0">
                <a:effectLst/>
                <a:ea typeface="Aptos" panose="020B0004020202020204" pitchFamily="34" charset="0"/>
                <a:cs typeface="Times New Roman" panose="02020603050405020304" pitchFamily="18" charset="0"/>
              </a:rPr>
              <a:t>Finally, we synthesized these concepts by focusing on the creation of secure networks, tying together our learning into actionable insights.</a:t>
            </a:r>
          </a:p>
          <a:p>
            <a:pPr marL="0" marR="0" indent="0">
              <a:lnSpc>
                <a:spcPct val="115000"/>
              </a:lnSpc>
              <a:spcAft>
                <a:spcPts val="800"/>
              </a:spcAft>
              <a:buNone/>
            </a:pPr>
            <a:r>
              <a:rPr lang="en-US" sz="2100" kern="100" dirty="0">
                <a:effectLst/>
                <a:ea typeface="Aptos" panose="020B0004020202020204" pitchFamily="34" charset="0"/>
                <a:cs typeface="Times New Roman" panose="02020603050405020304" pitchFamily="18" charset="0"/>
              </a:rPr>
              <a:t>This journey has equipped us with the knowledge and skills to meet the challenges of cybersecurity head-on, preparing us to protect and enhance the digital resilience of organizations. </a:t>
            </a:r>
          </a:p>
          <a:p>
            <a:endParaRPr lang="en-US" dirty="0"/>
          </a:p>
        </p:txBody>
      </p:sp>
    </p:spTree>
    <p:extLst>
      <p:ext uri="{BB962C8B-B14F-4D97-AF65-F5344CB8AC3E}">
        <p14:creationId xmlns:p14="http://schemas.microsoft.com/office/powerpoint/2010/main" val="4801251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79F11E2-8BA5-4C5C-AE7C-361E5EA011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C00E1DA-EC7C-40FC-95E3-11FDCD2E42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nvGrpSpPr>
          <p:cNvPr id="14" name="Group 13">
            <a:extLst>
              <a:ext uri="{FF2B5EF4-FFF2-40B4-BE49-F238E27FC236}">
                <a16:creationId xmlns:a16="http://schemas.microsoft.com/office/drawing/2014/main" id="{9A421166-2996-41A7-B094-AE5316F347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5" name="Rectangle 14">
              <a:extLst>
                <a:ext uri="{FF2B5EF4-FFF2-40B4-BE49-F238E27FC236}">
                  <a16:creationId xmlns:a16="http://schemas.microsoft.com/office/drawing/2014/main" id="{FDBB1B92-A3EB-43E4-8FAB-D20E8ED14C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15">
              <a:extLst>
                <a:ext uri="{FF2B5EF4-FFF2-40B4-BE49-F238E27FC236}">
                  <a16:creationId xmlns:a16="http://schemas.microsoft.com/office/drawing/2014/main" id="{3F3972F4-FE7E-48EA-AAD8-9BE5750A66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221614E5-870B-4D5E-A43B-8FF7E53234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0F87E73C-2B1A-4602-BFBE-CFE1E55D9B38}"/>
              </a:ext>
            </a:extLst>
          </p:cNvPr>
          <p:cNvSpPr>
            <a:spLocks noGrp="1"/>
          </p:cNvSpPr>
          <p:nvPr>
            <p:ph type="ctrTitle"/>
          </p:nvPr>
        </p:nvSpPr>
        <p:spPr>
          <a:xfrm>
            <a:off x="8651650" y="3120239"/>
            <a:ext cx="2484314" cy="571228"/>
          </a:xfrm>
        </p:spPr>
        <p:txBody>
          <a:bodyPr>
            <a:normAutofit fontScale="90000"/>
          </a:bodyPr>
          <a:lstStyle/>
          <a:p>
            <a:r>
              <a:rPr lang="en-US" dirty="0">
                <a:solidFill>
                  <a:srgbClr val="FFFFFF"/>
                </a:solidFill>
              </a:rPr>
              <a:t>Thank You</a:t>
            </a:r>
          </a:p>
        </p:txBody>
      </p:sp>
      <p:pic>
        <p:nvPicPr>
          <p:cNvPr id="5" name="Picture 4" descr="Digital Numbers">
            <a:extLst>
              <a:ext uri="{FF2B5EF4-FFF2-40B4-BE49-F238E27FC236}">
                <a16:creationId xmlns:a16="http://schemas.microsoft.com/office/drawing/2014/main" id="{A21EA617-6D48-425F-97A8-7FEC82C8F40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189" r="9642" b="1"/>
          <a:stretch/>
        </p:blipFill>
        <p:spPr>
          <a:xfrm>
            <a:off x="446534" y="723899"/>
            <a:ext cx="7498616" cy="5676901"/>
          </a:xfrm>
          <a:prstGeom prst="rect">
            <a:avLst/>
          </a:prstGeom>
        </p:spPr>
      </p:pic>
      <p:sp>
        <p:nvSpPr>
          <p:cNvPr id="7" name="Title 1">
            <a:extLst>
              <a:ext uri="{FF2B5EF4-FFF2-40B4-BE49-F238E27FC236}">
                <a16:creationId xmlns:a16="http://schemas.microsoft.com/office/drawing/2014/main" id="{8B4F4EBB-70E3-1344-E7C2-4204E102808B}"/>
              </a:ext>
            </a:extLst>
          </p:cNvPr>
          <p:cNvSpPr txBox="1">
            <a:spLocks/>
          </p:cNvSpPr>
          <p:nvPr/>
        </p:nvSpPr>
        <p:spPr>
          <a:xfrm>
            <a:off x="8688794" y="4288638"/>
            <a:ext cx="2484314" cy="401894"/>
          </a:xfrm>
          <a:prstGeom prst="rect">
            <a:avLst/>
          </a:prstGeom>
          <a:effectLst/>
        </p:spPr>
        <p:txBody>
          <a:bodyPr vert="horz" lIns="91440" tIns="45720" rIns="91440" bIns="45720" rtlCol="0" anchor="b">
            <a:normAutofit fontScale="67500" lnSpcReduction="20000"/>
          </a:bodyPr>
          <a:lstStyle>
            <a:lvl1pPr algn="l" defTabSz="457200" rtl="0" eaLnBrk="1" latinLnBrk="0" hangingPunct="1">
              <a:spcBef>
                <a:spcPct val="0"/>
              </a:spcBef>
              <a:buNone/>
              <a:defRPr sz="3600" b="0" kern="1200" cap="all">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rgbClr val="FFFFFF"/>
                </a:solidFill>
                <a:hlinkClick r:id="rId4"/>
              </a:rPr>
              <a:t>www.kewa.io</a:t>
            </a:r>
            <a:endParaRPr lang="en-US" dirty="0">
              <a:solidFill>
                <a:srgbClr val="FFFFFF"/>
              </a:solidFill>
            </a:endParaRPr>
          </a:p>
        </p:txBody>
      </p:sp>
    </p:spTree>
    <p:extLst>
      <p:ext uri="{BB962C8B-B14F-4D97-AF65-F5344CB8AC3E}">
        <p14:creationId xmlns:p14="http://schemas.microsoft.com/office/powerpoint/2010/main" val="3501347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199F2-4D65-4729-2B46-CAC1B08EB0C5}"/>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54915560-28B2-7D2B-C722-3D673D1E5AFE}"/>
              </a:ext>
            </a:extLst>
          </p:cNvPr>
          <p:cNvSpPr>
            <a:spLocks noGrp="1"/>
          </p:cNvSpPr>
          <p:nvPr>
            <p:ph idx="1"/>
          </p:nvPr>
        </p:nvSpPr>
        <p:spPr>
          <a:xfrm>
            <a:off x="581192" y="2180497"/>
            <a:ext cx="11029615" cy="3480408"/>
          </a:xfrm>
        </p:spPr>
        <p:txBody>
          <a:bodyPr/>
          <a:lstStyle/>
          <a:p>
            <a:pPr marL="0" indent="0">
              <a:buNone/>
            </a:pPr>
            <a:r>
              <a:rPr lang="en-US" sz="2200" b="1" kern="100" dirty="0">
                <a:solidFill>
                  <a:srgbClr val="4590B8"/>
                </a:solidFill>
                <a:effectLst/>
                <a:ea typeface="Aptos" panose="020B0004020202020204" pitchFamily="34" charset="0"/>
                <a:cs typeface="Times New Roman" panose="02020603050405020304" pitchFamily="18" charset="0"/>
              </a:rPr>
              <a:t>Exploring the Core Objectives of Cybersecurity Mastery</a:t>
            </a:r>
          </a:p>
          <a:p>
            <a:pPr marL="0" indent="0">
              <a:buNone/>
            </a:pPr>
            <a:r>
              <a:rPr lang="en-US" sz="1500" kern="100" dirty="0">
                <a:effectLst/>
                <a:ea typeface="Aptos" panose="020B0004020202020204" pitchFamily="34" charset="0"/>
                <a:cs typeface="Times New Roman" panose="02020603050405020304" pitchFamily="18" charset="0"/>
              </a:rPr>
              <a:t>Welcome to the journey through the fundamental principles and advanced practices of cybersecurity. This course is designed to equip us with the knowledge and skills to identify, analyze, and mitigate risks in today's complex digital landscape. Each week we built on critical objectives, from understanding risks to the CIA Triad and implementing network security controls to crafting secure networks and navigating the evolving job market. During this course, we dive into threat intelligence, vulnerability scanning, cloud security, infrastructure management, software and hardware assurance, and much more. Each week, we unlocked the tools and strategies needed to become a proficient cybersecurity professional in a rapidly digitizing world.</a:t>
            </a:r>
          </a:p>
          <a:p>
            <a:endParaRPr lang="en-US" dirty="0"/>
          </a:p>
        </p:txBody>
      </p:sp>
    </p:spTree>
    <p:extLst>
      <p:ext uri="{BB962C8B-B14F-4D97-AF65-F5344CB8AC3E}">
        <p14:creationId xmlns:p14="http://schemas.microsoft.com/office/powerpoint/2010/main" val="2010133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F46B7-9F92-C9D1-C994-204FC3407ABD}"/>
              </a:ext>
            </a:extLst>
          </p:cNvPr>
          <p:cNvSpPr>
            <a:spLocks noGrp="1"/>
          </p:cNvSpPr>
          <p:nvPr>
            <p:ph type="title"/>
          </p:nvPr>
        </p:nvSpPr>
        <p:spPr/>
        <p:txBody>
          <a:bodyPr/>
          <a:lstStyle/>
          <a:p>
            <a:r>
              <a:rPr lang="en-US" sz="2800" dirty="0"/>
              <a:t>Basic attack analysis</a:t>
            </a:r>
            <a:endParaRPr lang="en-US" dirty="0"/>
          </a:p>
        </p:txBody>
      </p:sp>
      <p:sp>
        <p:nvSpPr>
          <p:cNvPr id="3" name="Content Placeholder 2">
            <a:extLst>
              <a:ext uri="{FF2B5EF4-FFF2-40B4-BE49-F238E27FC236}">
                <a16:creationId xmlns:a16="http://schemas.microsoft.com/office/drawing/2014/main" id="{E84F7DA1-46FE-0893-83AA-5B64F56D6123}"/>
              </a:ext>
            </a:extLst>
          </p:cNvPr>
          <p:cNvSpPr>
            <a:spLocks noGrp="1"/>
          </p:cNvSpPr>
          <p:nvPr>
            <p:ph idx="1"/>
          </p:nvPr>
        </p:nvSpPr>
        <p:spPr/>
        <p:txBody>
          <a:bodyPr>
            <a:normAutofit fontScale="70000" lnSpcReduction="20000"/>
          </a:bodyPr>
          <a:lstStyle/>
          <a:p>
            <a:r>
              <a:rPr lang="en-US" sz="2100" dirty="0"/>
              <a:t>Look at captures no. 20 and 22. (You can use the “Go” link at the top of the Wireshark screen to quickly go to a specific capture) Both packets are ICMP traffic but there are subtle differences between them.  Compare the time-to-live and data field sizes in the two packets.  What differences do you see?</a:t>
            </a:r>
          </a:p>
          <a:p>
            <a:pPr marL="0" indent="0">
              <a:buNone/>
            </a:pPr>
            <a:r>
              <a:rPr lang="en-US" i="1" dirty="0">
                <a:solidFill>
                  <a:schemeClr val="accent1"/>
                </a:solidFill>
              </a:rPr>
              <a:t>       The time-to-live for packet 20 is 64, while the time-to-live for packet 22 is 128. Packet 20 had a message length of 98 while packet 22 had a message length of 74.</a:t>
            </a:r>
          </a:p>
          <a:p>
            <a:pPr>
              <a:lnSpc>
                <a:spcPct val="120000"/>
              </a:lnSpc>
            </a:pPr>
            <a:r>
              <a:rPr lang="en-US" sz="2300" dirty="0"/>
              <a:t>Do a little Internet research to discover which operating systems use the specific values in their ping commands. What operating system generated the echo request in capture 20?</a:t>
            </a:r>
          </a:p>
          <a:p>
            <a:pPr marL="0" indent="0">
              <a:buNone/>
            </a:pPr>
            <a:r>
              <a:rPr lang="en-US" i="1" dirty="0">
                <a:solidFill>
                  <a:schemeClr val="accent1"/>
                </a:solidFill>
              </a:rPr>
              <a:t>       Packet 20 with the ping request 64 is using a Linux OS.</a:t>
            </a:r>
          </a:p>
          <a:p>
            <a:r>
              <a:rPr lang="en-US" sz="2300" dirty="0"/>
              <a:t>Review packet no. 37 and beyond, what do you think is taking place here? </a:t>
            </a:r>
          </a:p>
          <a:p>
            <a:pPr marL="0" indent="0">
              <a:buNone/>
            </a:pPr>
            <a:r>
              <a:rPr lang="en-US" i="1" dirty="0">
                <a:solidFill>
                  <a:schemeClr val="accent1"/>
                </a:solidFill>
              </a:rPr>
              <a:t>       Nmap stealth scan – Ports are not being scanned.</a:t>
            </a:r>
          </a:p>
          <a:p>
            <a:r>
              <a:rPr lang="en-US" sz="2300" dirty="0"/>
              <a:t>Look at capture 22846. What is suspicious about the flag settings in this packet?</a:t>
            </a:r>
          </a:p>
          <a:p>
            <a:pPr marL="0" indent="0">
              <a:buNone/>
            </a:pPr>
            <a:r>
              <a:rPr lang="en-US" i="1" dirty="0">
                <a:solidFill>
                  <a:schemeClr val="accent1"/>
                </a:solidFill>
              </a:rPr>
              <a:t>       I think due to the type of machine being used the flag setting differ.</a:t>
            </a:r>
          </a:p>
          <a:p>
            <a:r>
              <a:rPr lang="en-US" sz="2300" dirty="0"/>
              <a:t>What is the IP address of the host being targeted? </a:t>
            </a:r>
          </a:p>
          <a:p>
            <a:pPr marL="0" lvl="0" indent="0">
              <a:buNone/>
            </a:pPr>
            <a:r>
              <a:rPr lang="en-US" dirty="0"/>
              <a:t>        </a:t>
            </a:r>
            <a:r>
              <a:rPr lang="en-US" dirty="0">
                <a:solidFill>
                  <a:schemeClr val="accent1"/>
                </a:solidFill>
              </a:rPr>
              <a:t>192.168.25.1</a:t>
            </a:r>
          </a:p>
        </p:txBody>
      </p:sp>
    </p:spTree>
    <p:extLst>
      <p:ext uri="{BB962C8B-B14F-4D97-AF65-F5344CB8AC3E}">
        <p14:creationId xmlns:p14="http://schemas.microsoft.com/office/powerpoint/2010/main" val="8591974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EACFB-C68A-118A-5FFC-BA5757C3EA23}"/>
              </a:ext>
            </a:extLst>
          </p:cNvPr>
          <p:cNvSpPr>
            <a:spLocks noGrp="1"/>
          </p:cNvSpPr>
          <p:nvPr>
            <p:ph type="title"/>
          </p:nvPr>
        </p:nvSpPr>
        <p:spPr/>
        <p:txBody>
          <a:bodyPr/>
          <a:lstStyle/>
          <a:p>
            <a:r>
              <a:rPr lang="en-US" sz="2800" b="0" u="none" strike="noStrike" dirty="0">
                <a:uFillTx/>
              </a:rPr>
              <a:t>Open SSL</a:t>
            </a:r>
            <a:endParaRPr lang="en-US" dirty="0"/>
          </a:p>
        </p:txBody>
      </p:sp>
      <p:sp>
        <p:nvSpPr>
          <p:cNvPr id="3" name="PlaceHolder 1">
            <a:extLst>
              <a:ext uri="{FF2B5EF4-FFF2-40B4-BE49-F238E27FC236}">
                <a16:creationId xmlns:a16="http://schemas.microsoft.com/office/drawing/2014/main" id="{FADEDC95-049C-DF92-4BEA-A0781DCDE03C}"/>
              </a:ext>
            </a:extLst>
          </p:cNvPr>
          <p:cNvSpPr txBox="1">
            <a:spLocks/>
          </p:cNvSpPr>
          <p:nvPr/>
        </p:nvSpPr>
        <p:spPr>
          <a:xfrm>
            <a:off x="575894" y="2196877"/>
            <a:ext cx="2738880" cy="1711011"/>
          </a:xfrm>
          <a:prstGeom prst="rect">
            <a:avLst/>
          </a:prstGeom>
          <a:noFill/>
          <a:ln w="0">
            <a:noFill/>
          </a:ln>
        </p:spPr>
        <p:txBody>
          <a:bodyPr vert="horz" lIns="91440" tIns="45720" rIns="91440" bIns="45720" rtlCol="0" anchor="b">
            <a:normAutofit fontScale="85000" lnSpcReduction="19999"/>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914400">
              <a:lnSpc>
                <a:spcPct val="90000"/>
              </a:lnSpc>
              <a:tabLst>
                <a:tab pos="0" algn="l"/>
              </a:tabLst>
            </a:pPr>
            <a:r>
              <a:rPr lang="en-US" sz="1800" dirty="0">
                <a:solidFill>
                  <a:srgbClr val="4590B8"/>
                </a:solidFill>
                <a:latin typeface="+mn-lt"/>
              </a:rPr>
              <a:t>Creating and testing an SSL/TLS file</a:t>
            </a:r>
          </a:p>
        </p:txBody>
      </p:sp>
      <p:pic>
        <p:nvPicPr>
          <p:cNvPr id="5" name="Picture 4">
            <a:extLst>
              <a:ext uri="{FF2B5EF4-FFF2-40B4-BE49-F238E27FC236}">
                <a16:creationId xmlns:a16="http://schemas.microsoft.com/office/drawing/2014/main" id="{F55FF376-C98F-2F93-0435-94AD285A88B3}"/>
              </a:ext>
            </a:extLst>
          </p:cNvPr>
          <p:cNvPicPr>
            <a:picLocks noChangeAspect="1"/>
          </p:cNvPicPr>
          <p:nvPr/>
        </p:nvPicPr>
        <p:blipFill>
          <a:blip r:embed="rId2"/>
          <a:stretch>
            <a:fillRect/>
          </a:stretch>
        </p:blipFill>
        <p:spPr>
          <a:xfrm>
            <a:off x="4068906" y="3641656"/>
            <a:ext cx="7635356" cy="1458141"/>
          </a:xfrm>
          <a:prstGeom prst="rect">
            <a:avLst/>
          </a:prstGeom>
        </p:spPr>
      </p:pic>
      <p:sp>
        <p:nvSpPr>
          <p:cNvPr id="6" name="Text Placeholder 6">
            <a:extLst>
              <a:ext uri="{FF2B5EF4-FFF2-40B4-BE49-F238E27FC236}">
                <a16:creationId xmlns:a16="http://schemas.microsoft.com/office/drawing/2014/main" id="{BC79FC73-7DBC-9081-4C7F-ED5C01799611}"/>
              </a:ext>
            </a:extLst>
          </p:cNvPr>
          <p:cNvSpPr txBox="1">
            <a:spLocks/>
          </p:cNvSpPr>
          <p:nvPr/>
        </p:nvSpPr>
        <p:spPr>
          <a:xfrm>
            <a:off x="575894" y="4130795"/>
            <a:ext cx="2739435" cy="2267283"/>
          </a:xfrm>
          <a:prstGeom prst="rect">
            <a:avLst/>
          </a:prstGeom>
        </p:spPr>
        <p:txBody>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sz="1500" dirty="0"/>
              <a:t>Take a screenshot of the output in Step 20.</a:t>
            </a:r>
          </a:p>
          <a:p>
            <a:r>
              <a:rPr lang="en-US" sz="1500" dirty="0"/>
              <a:t>It should show the GET request in the Info column.</a:t>
            </a:r>
          </a:p>
        </p:txBody>
      </p:sp>
    </p:spTree>
    <p:extLst>
      <p:ext uri="{BB962C8B-B14F-4D97-AF65-F5344CB8AC3E}">
        <p14:creationId xmlns:p14="http://schemas.microsoft.com/office/powerpoint/2010/main" val="2398056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5B860-A44B-42C0-49BF-B5B6545D755D}"/>
              </a:ext>
            </a:extLst>
          </p:cNvPr>
          <p:cNvSpPr>
            <a:spLocks noGrp="1"/>
          </p:cNvSpPr>
          <p:nvPr>
            <p:ph type="title"/>
          </p:nvPr>
        </p:nvSpPr>
        <p:spPr/>
        <p:txBody>
          <a:bodyPr/>
          <a:lstStyle/>
          <a:p>
            <a:r>
              <a:rPr lang="en-US" sz="2800" b="0" u="none" strike="noStrike" dirty="0">
                <a:uFillTx/>
              </a:rPr>
              <a:t>Open SSL</a:t>
            </a:r>
            <a:endParaRPr lang="en-US" dirty="0"/>
          </a:p>
        </p:txBody>
      </p:sp>
      <p:sp>
        <p:nvSpPr>
          <p:cNvPr id="7" name="PlaceHolder 1">
            <a:extLst>
              <a:ext uri="{FF2B5EF4-FFF2-40B4-BE49-F238E27FC236}">
                <a16:creationId xmlns:a16="http://schemas.microsoft.com/office/drawing/2014/main" id="{08A31B6F-C120-22EC-67AB-9A089813B105}"/>
              </a:ext>
            </a:extLst>
          </p:cNvPr>
          <p:cNvSpPr txBox="1">
            <a:spLocks/>
          </p:cNvSpPr>
          <p:nvPr/>
        </p:nvSpPr>
        <p:spPr>
          <a:xfrm>
            <a:off x="575894" y="2262949"/>
            <a:ext cx="2738880" cy="1545790"/>
          </a:xfrm>
          <a:prstGeom prst="rect">
            <a:avLst/>
          </a:prstGeom>
          <a:noFill/>
          <a:ln w="0">
            <a:noFill/>
          </a:ln>
        </p:spPr>
        <p:txBody>
          <a:bodyPr vert="horz" lIns="91440" tIns="45720" rIns="91440" bIns="45720" rtlCol="0" anchor="b">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914400">
              <a:lnSpc>
                <a:spcPct val="90000"/>
              </a:lnSpc>
              <a:tabLst>
                <a:tab pos="0" algn="l"/>
              </a:tabLst>
            </a:pPr>
            <a:r>
              <a:rPr lang="en-US" sz="1500" dirty="0">
                <a:solidFill>
                  <a:srgbClr val="4590B8"/>
                </a:solidFill>
                <a:latin typeface="+mn-lt"/>
              </a:rPr>
              <a:t>Creating and testing an SSL/TLS file cont’d</a:t>
            </a:r>
          </a:p>
        </p:txBody>
      </p:sp>
      <p:pic>
        <p:nvPicPr>
          <p:cNvPr id="9" name="Picture 8">
            <a:extLst>
              <a:ext uri="{FF2B5EF4-FFF2-40B4-BE49-F238E27FC236}">
                <a16:creationId xmlns:a16="http://schemas.microsoft.com/office/drawing/2014/main" id="{43372614-C5C9-4F86-9341-248F43DED0C7}"/>
              </a:ext>
            </a:extLst>
          </p:cNvPr>
          <p:cNvPicPr/>
          <p:nvPr/>
        </p:nvPicPr>
        <p:blipFill>
          <a:blip r:embed="rId2"/>
          <a:stretch/>
        </p:blipFill>
        <p:spPr>
          <a:xfrm>
            <a:off x="3417097" y="2262949"/>
            <a:ext cx="4056120" cy="4088880"/>
          </a:xfrm>
          <a:prstGeom prst="rect">
            <a:avLst/>
          </a:prstGeom>
          <a:ln w="0">
            <a:noFill/>
          </a:ln>
        </p:spPr>
      </p:pic>
      <p:pic>
        <p:nvPicPr>
          <p:cNvPr id="10" name="Picture 9">
            <a:extLst>
              <a:ext uri="{FF2B5EF4-FFF2-40B4-BE49-F238E27FC236}">
                <a16:creationId xmlns:a16="http://schemas.microsoft.com/office/drawing/2014/main" id="{8432E5E0-932D-2166-58D4-16E354B8AA70}"/>
              </a:ext>
            </a:extLst>
          </p:cNvPr>
          <p:cNvPicPr/>
          <p:nvPr/>
        </p:nvPicPr>
        <p:blipFill>
          <a:blip r:embed="rId3"/>
          <a:stretch/>
        </p:blipFill>
        <p:spPr>
          <a:xfrm>
            <a:off x="7747611" y="2262949"/>
            <a:ext cx="4056120" cy="4088880"/>
          </a:xfrm>
          <a:prstGeom prst="rect">
            <a:avLst/>
          </a:prstGeom>
          <a:ln w="0">
            <a:noFill/>
          </a:ln>
        </p:spPr>
      </p:pic>
      <p:sp>
        <p:nvSpPr>
          <p:cNvPr id="3" name="Text Placeholder 6">
            <a:extLst>
              <a:ext uri="{FF2B5EF4-FFF2-40B4-BE49-F238E27FC236}">
                <a16:creationId xmlns:a16="http://schemas.microsoft.com/office/drawing/2014/main" id="{B511DA48-DB11-C451-0D83-60DA2B3F23B0}"/>
              </a:ext>
            </a:extLst>
          </p:cNvPr>
          <p:cNvSpPr txBox="1">
            <a:spLocks/>
          </p:cNvSpPr>
          <p:nvPr/>
        </p:nvSpPr>
        <p:spPr>
          <a:xfrm>
            <a:off x="575894" y="4016813"/>
            <a:ext cx="2739435" cy="2267283"/>
          </a:xfrm>
          <a:prstGeom prst="rect">
            <a:avLst/>
          </a:prstGeom>
        </p:spPr>
        <p:txBody>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sz="1500" dirty="0"/>
              <a:t>Take a screenshot of the output in Step 22.</a:t>
            </a:r>
          </a:p>
          <a:p>
            <a:r>
              <a:rPr lang="en-US" sz="1500" dirty="0"/>
              <a:t>It should show the decrypted SSL stream.</a:t>
            </a:r>
          </a:p>
        </p:txBody>
      </p:sp>
    </p:spTree>
    <p:extLst>
      <p:ext uri="{BB962C8B-B14F-4D97-AF65-F5344CB8AC3E}">
        <p14:creationId xmlns:p14="http://schemas.microsoft.com/office/powerpoint/2010/main" val="52008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A141B-C1B0-88A9-DC21-10E12D38420A}"/>
              </a:ext>
            </a:extLst>
          </p:cNvPr>
          <p:cNvSpPr>
            <a:spLocks noGrp="1"/>
          </p:cNvSpPr>
          <p:nvPr>
            <p:ph type="title"/>
          </p:nvPr>
        </p:nvSpPr>
        <p:spPr/>
        <p:txBody>
          <a:bodyPr/>
          <a:lstStyle/>
          <a:p>
            <a:r>
              <a:rPr lang="en-US" sz="2800" b="0" u="none" strike="noStrike" dirty="0">
                <a:uFillTx/>
              </a:rPr>
              <a:t>Snort</a:t>
            </a:r>
            <a:endParaRPr lang="en-US" dirty="0"/>
          </a:p>
        </p:txBody>
      </p:sp>
      <p:sp>
        <p:nvSpPr>
          <p:cNvPr id="3" name="Title 1">
            <a:extLst>
              <a:ext uri="{FF2B5EF4-FFF2-40B4-BE49-F238E27FC236}">
                <a16:creationId xmlns:a16="http://schemas.microsoft.com/office/drawing/2014/main" id="{E02731F4-03B9-63C5-C33C-3D6EDCE592A5}"/>
              </a:ext>
            </a:extLst>
          </p:cNvPr>
          <p:cNvSpPr txBox="1">
            <a:spLocks/>
          </p:cNvSpPr>
          <p:nvPr/>
        </p:nvSpPr>
        <p:spPr>
          <a:xfrm>
            <a:off x="575894" y="2688561"/>
            <a:ext cx="2739435" cy="1047568"/>
          </a:xfrm>
          <a:prstGeom prst="rect">
            <a:avLst/>
          </a:prstGeom>
        </p:spPr>
        <p:txBody>
          <a:bodyPr vert="horz" lIns="91440" tIns="45720" rIns="91440" bIns="45720" rtlCol="0" anchor="b">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500" dirty="0">
                <a:solidFill>
                  <a:srgbClr val="4590B8"/>
                </a:solidFill>
                <a:latin typeface="+mn-lt"/>
              </a:rPr>
              <a:t>Testing Snort rules</a:t>
            </a:r>
          </a:p>
        </p:txBody>
      </p:sp>
      <p:sp>
        <p:nvSpPr>
          <p:cNvPr id="4" name="Text Placeholder 6">
            <a:extLst>
              <a:ext uri="{FF2B5EF4-FFF2-40B4-BE49-F238E27FC236}">
                <a16:creationId xmlns:a16="http://schemas.microsoft.com/office/drawing/2014/main" id="{9C5A173F-B485-679D-2F66-2CA7CCBEF805}"/>
              </a:ext>
            </a:extLst>
          </p:cNvPr>
          <p:cNvSpPr txBox="1">
            <a:spLocks/>
          </p:cNvSpPr>
          <p:nvPr/>
        </p:nvSpPr>
        <p:spPr>
          <a:xfrm>
            <a:off x="575894" y="4048036"/>
            <a:ext cx="2739435" cy="2688559"/>
          </a:xfrm>
          <a:prstGeom prst="rect">
            <a:avLst/>
          </a:prstGeom>
        </p:spPr>
        <p:txBody>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sz="1500" dirty="0"/>
              <a:t>Take a screenshot of the output in Part 1 Step 17.</a:t>
            </a:r>
          </a:p>
          <a:p>
            <a:r>
              <a:rPr lang="en-US" sz="1500" dirty="0"/>
              <a:t>It should show the transcript of the XMAS scan alert.</a:t>
            </a:r>
          </a:p>
        </p:txBody>
      </p:sp>
      <p:pic>
        <p:nvPicPr>
          <p:cNvPr id="5" name="Picture 4">
            <a:extLst>
              <a:ext uri="{FF2B5EF4-FFF2-40B4-BE49-F238E27FC236}">
                <a16:creationId xmlns:a16="http://schemas.microsoft.com/office/drawing/2014/main" id="{56D39847-2322-2D5E-58F7-4B981E6C96D0}"/>
              </a:ext>
            </a:extLst>
          </p:cNvPr>
          <p:cNvPicPr>
            <a:picLocks noChangeAspect="1"/>
          </p:cNvPicPr>
          <p:nvPr/>
        </p:nvPicPr>
        <p:blipFill>
          <a:blip r:embed="rId2"/>
          <a:stretch>
            <a:fillRect/>
          </a:stretch>
        </p:blipFill>
        <p:spPr>
          <a:xfrm>
            <a:off x="4448836" y="2216946"/>
            <a:ext cx="6118212" cy="4519649"/>
          </a:xfrm>
          <a:prstGeom prst="rect">
            <a:avLst/>
          </a:prstGeom>
        </p:spPr>
      </p:pic>
    </p:spTree>
    <p:extLst>
      <p:ext uri="{BB962C8B-B14F-4D97-AF65-F5344CB8AC3E}">
        <p14:creationId xmlns:p14="http://schemas.microsoft.com/office/powerpoint/2010/main" val="667119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571A8-3792-06DA-C716-CF3F46CC48E6}"/>
              </a:ext>
            </a:extLst>
          </p:cNvPr>
          <p:cNvSpPr>
            <a:spLocks noGrp="1"/>
          </p:cNvSpPr>
          <p:nvPr>
            <p:ph type="title"/>
          </p:nvPr>
        </p:nvSpPr>
        <p:spPr/>
        <p:txBody>
          <a:bodyPr/>
          <a:lstStyle/>
          <a:p>
            <a:r>
              <a:rPr lang="en-US" dirty="0"/>
              <a:t>Snort cont’d</a:t>
            </a:r>
          </a:p>
        </p:txBody>
      </p:sp>
      <p:sp>
        <p:nvSpPr>
          <p:cNvPr id="3" name="Title 1">
            <a:extLst>
              <a:ext uri="{FF2B5EF4-FFF2-40B4-BE49-F238E27FC236}">
                <a16:creationId xmlns:a16="http://schemas.microsoft.com/office/drawing/2014/main" id="{318E79B0-DCC0-FCC8-2F3D-362F915117EC}"/>
              </a:ext>
            </a:extLst>
          </p:cNvPr>
          <p:cNvSpPr txBox="1">
            <a:spLocks/>
          </p:cNvSpPr>
          <p:nvPr/>
        </p:nvSpPr>
        <p:spPr>
          <a:xfrm>
            <a:off x="575894" y="2103474"/>
            <a:ext cx="2739435" cy="1661527"/>
          </a:xfrm>
          <a:prstGeom prst="rect">
            <a:avLst/>
          </a:prstGeom>
        </p:spPr>
        <p:txBody>
          <a:bodyPr vert="horz" lIns="91440" tIns="45720" rIns="91440" bIns="45720" rtlCol="0" anchor="b">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500" dirty="0">
                <a:solidFill>
                  <a:srgbClr val="4590B8"/>
                </a:solidFill>
                <a:latin typeface="+mn-lt"/>
              </a:rPr>
              <a:t>Testing Snort rules cont’d</a:t>
            </a:r>
          </a:p>
        </p:txBody>
      </p:sp>
      <p:sp>
        <p:nvSpPr>
          <p:cNvPr id="4" name="Text Placeholder 6">
            <a:extLst>
              <a:ext uri="{FF2B5EF4-FFF2-40B4-BE49-F238E27FC236}">
                <a16:creationId xmlns:a16="http://schemas.microsoft.com/office/drawing/2014/main" id="{09440BE2-DE8B-7E65-4E4D-BE5BB57A1BF9}"/>
              </a:ext>
            </a:extLst>
          </p:cNvPr>
          <p:cNvSpPr txBox="1">
            <a:spLocks/>
          </p:cNvSpPr>
          <p:nvPr/>
        </p:nvSpPr>
        <p:spPr>
          <a:xfrm>
            <a:off x="575894" y="3983115"/>
            <a:ext cx="2739435" cy="2688559"/>
          </a:xfrm>
          <a:prstGeom prst="rect">
            <a:avLst/>
          </a:prstGeom>
        </p:spPr>
        <p:txBody>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sz="1500" dirty="0"/>
              <a:t>Take a screenshot of the output in Part 1 Step 20.</a:t>
            </a:r>
          </a:p>
          <a:p>
            <a:r>
              <a:rPr lang="en-US" sz="1500" dirty="0"/>
              <a:t>It should show the TCP packets generated by the XMAS scan.</a:t>
            </a:r>
          </a:p>
        </p:txBody>
      </p:sp>
      <p:pic>
        <p:nvPicPr>
          <p:cNvPr id="5" name="Picture 4">
            <a:extLst>
              <a:ext uri="{FF2B5EF4-FFF2-40B4-BE49-F238E27FC236}">
                <a16:creationId xmlns:a16="http://schemas.microsoft.com/office/drawing/2014/main" id="{EA216551-7967-B4B1-B006-5A343818E6A8}"/>
              </a:ext>
            </a:extLst>
          </p:cNvPr>
          <p:cNvPicPr>
            <a:picLocks noChangeAspect="1"/>
          </p:cNvPicPr>
          <p:nvPr/>
        </p:nvPicPr>
        <p:blipFill>
          <a:blip r:embed="rId2"/>
          <a:stretch>
            <a:fillRect/>
          </a:stretch>
        </p:blipFill>
        <p:spPr>
          <a:xfrm>
            <a:off x="4251488" y="1956309"/>
            <a:ext cx="6404711" cy="4715365"/>
          </a:xfrm>
          <a:prstGeom prst="rect">
            <a:avLst/>
          </a:prstGeom>
        </p:spPr>
      </p:pic>
    </p:spTree>
    <p:extLst>
      <p:ext uri="{BB962C8B-B14F-4D97-AF65-F5344CB8AC3E}">
        <p14:creationId xmlns:p14="http://schemas.microsoft.com/office/powerpoint/2010/main" val="116786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E1D03-28B6-7FD0-F9D8-386C8DD17E9C}"/>
              </a:ext>
            </a:extLst>
          </p:cNvPr>
          <p:cNvSpPr>
            <a:spLocks noGrp="1"/>
          </p:cNvSpPr>
          <p:nvPr>
            <p:ph type="title"/>
          </p:nvPr>
        </p:nvSpPr>
        <p:spPr/>
        <p:txBody>
          <a:bodyPr/>
          <a:lstStyle/>
          <a:p>
            <a:r>
              <a:rPr lang="en-US" dirty="0"/>
              <a:t>Snort cont’d</a:t>
            </a:r>
          </a:p>
        </p:txBody>
      </p:sp>
      <p:sp>
        <p:nvSpPr>
          <p:cNvPr id="3" name="Title 1">
            <a:extLst>
              <a:ext uri="{FF2B5EF4-FFF2-40B4-BE49-F238E27FC236}">
                <a16:creationId xmlns:a16="http://schemas.microsoft.com/office/drawing/2014/main" id="{9380F9EF-3EEE-572F-3424-9C9063CDD802}"/>
              </a:ext>
            </a:extLst>
          </p:cNvPr>
          <p:cNvSpPr txBox="1">
            <a:spLocks/>
          </p:cNvSpPr>
          <p:nvPr/>
        </p:nvSpPr>
        <p:spPr>
          <a:xfrm>
            <a:off x="575894" y="2687610"/>
            <a:ext cx="2739435" cy="1183176"/>
          </a:xfrm>
          <a:prstGeom prst="rect">
            <a:avLst/>
          </a:prstGeom>
        </p:spPr>
        <p:txBody>
          <a:bodyPr vert="horz" lIns="91440" tIns="45720" rIns="91440" bIns="45720" rtlCol="0" anchor="b">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500" dirty="0">
                <a:solidFill>
                  <a:srgbClr val="4590B8"/>
                </a:solidFill>
                <a:latin typeface="+mn-lt"/>
              </a:rPr>
              <a:t>Creating Snort rules</a:t>
            </a:r>
          </a:p>
        </p:txBody>
      </p:sp>
      <p:sp>
        <p:nvSpPr>
          <p:cNvPr id="4" name="Text Placeholder 6">
            <a:extLst>
              <a:ext uri="{FF2B5EF4-FFF2-40B4-BE49-F238E27FC236}">
                <a16:creationId xmlns:a16="http://schemas.microsoft.com/office/drawing/2014/main" id="{6E4DE0FD-64CD-7EA4-B531-FB913BA3EBE1}"/>
              </a:ext>
            </a:extLst>
          </p:cNvPr>
          <p:cNvSpPr txBox="1">
            <a:spLocks/>
          </p:cNvSpPr>
          <p:nvPr/>
        </p:nvSpPr>
        <p:spPr>
          <a:xfrm>
            <a:off x="575893" y="3994043"/>
            <a:ext cx="2739435" cy="2688559"/>
          </a:xfrm>
          <a:prstGeom prst="rect">
            <a:avLst/>
          </a:prstGeom>
        </p:spPr>
        <p:txBody>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sz="1500" dirty="0"/>
              <a:t>Take a screenshot of the output in Part 2 Step 7.</a:t>
            </a:r>
          </a:p>
          <a:p>
            <a:r>
              <a:rPr lang="en-US" sz="1500" dirty="0"/>
              <a:t>It should show the ping activity alert.</a:t>
            </a:r>
          </a:p>
        </p:txBody>
      </p:sp>
      <p:pic>
        <p:nvPicPr>
          <p:cNvPr id="5" name="Picture 4">
            <a:extLst>
              <a:ext uri="{FF2B5EF4-FFF2-40B4-BE49-F238E27FC236}">
                <a16:creationId xmlns:a16="http://schemas.microsoft.com/office/drawing/2014/main" id="{194ABC76-AF0B-D6AB-167D-43C52F73AAF3}"/>
              </a:ext>
            </a:extLst>
          </p:cNvPr>
          <p:cNvPicPr>
            <a:picLocks noChangeAspect="1"/>
          </p:cNvPicPr>
          <p:nvPr/>
        </p:nvPicPr>
        <p:blipFill>
          <a:blip r:embed="rId2"/>
          <a:stretch>
            <a:fillRect/>
          </a:stretch>
        </p:blipFill>
        <p:spPr>
          <a:xfrm>
            <a:off x="4383464" y="1952604"/>
            <a:ext cx="6545601" cy="4813072"/>
          </a:xfrm>
          <a:prstGeom prst="rect">
            <a:avLst/>
          </a:prstGeom>
        </p:spPr>
      </p:pic>
    </p:spTree>
    <p:extLst>
      <p:ext uri="{BB962C8B-B14F-4D97-AF65-F5344CB8AC3E}">
        <p14:creationId xmlns:p14="http://schemas.microsoft.com/office/powerpoint/2010/main" val="11021945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4FB95-89F0-D5C0-F848-22F620DD30B1}"/>
              </a:ext>
            </a:extLst>
          </p:cNvPr>
          <p:cNvSpPr>
            <a:spLocks noGrp="1"/>
          </p:cNvSpPr>
          <p:nvPr>
            <p:ph type="title"/>
          </p:nvPr>
        </p:nvSpPr>
        <p:spPr/>
        <p:txBody>
          <a:bodyPr/>
          <a:lstStyle/>
          <a:p>
            <a:r>
              <a:rPr lang="en-US" dirty="0"/>
              <a:t>Snort cont’d</a:t>
            </a:r>
          </a:p>
        </p:txBody>
      </p:sp>
      <p:sp>
        <p:nvSpPr>
          <p:cNvPr id="3" name="Title 1">
            <a:extLst>
              <a:ext uri="{FF2B5EF4-FFF2-40B4-BE49-F238E27FC236}">
                <a16:creationId xmlns:a16="http://schemas.microsoft.com/office/drawing/2014/main" id="{DE4A145B-B163-7444-89F8-DFD111D67491}"/>
              </a:ext>
            </a:extLst>
          </p:cNvPr>
          <p:cNvSpPr txBox="1">
            <a:spLocks/>
          </p:cNvSpPr>
          <p:nvPr/>
        </p:nvSpPr>
        <p:spPr>
          <a:xfrm>
            <a:off x="575893" y="2214764"/>
            <a:ext cx="2739435" cy="1689199"/>
          </a:xfrm>
          <a:prstGeom prst="rect">
            <a:avLst/>
          </a:prstGeom>
        </p:spPr>
        <p:txBody>
          <a:bodyPr vert="horz" lIns="91440" tIns="45720" rIns="91440" bIns="45720" rtlCol="0" anchor="b">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500" dirty="0">
                <a:solidFill>
                  <a:srgbClr val="4590B8"/>
                </a:solidFill>
                <a:latin typeface="+mn-lt"/>
              </a:rPr>
              <a:t>Creating Snort rules cont’d</a:t>
            </a:r>
          </a:p>
        </p:txBody>
      </p:sp>
      <p:sp>
        <p:nvSpPr>
          <p:cNvPr id="4" name="Text Placeholder 6">
            <a:extLst>
              <a:ext uri="{FF2B5EF4-FFF2-40B4-BE49-F238E27FC236}">
                <a16:creationId xmlns:a16="http://schemas.microsoft.com/office/drawing/2014/main" id="{358C1A00-4E73-4A58-0D91-04FA8B6FB8DB}"/>
              </a:ext>
            </a:extLst>
          </p:cNvPr>
          <p:cNvSpPr txBox="1">
            <a:spLocks/>
          </p:cNvSpPr>
          <p:nvPr/>
        </p:nvSpPr>
        <p:spPr>
          <a:xfrm>
            <a:off x="575892" y="4169441"/>
            <a:ext cx="2739435" cy="2688559"/>
          </a:xfrm>
          <a:prstGeom prst="rect">
            <a:avLst/>
          </a:prstGeom>
        </p:spPr>
        <p:txBody>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sz="1500" dirty="0"/>
              <a:t>Take a screenshot of the output in Part 2 Step 8.</a:t>
            </a:r>
          </a:p>
          <a:p>
            <a:r>
              <a:rPr lang="en-US" sz="1500" dirty="0"/>
              <a:t>It should show the ICMP packets generated by the ping activity.</a:t>
            </a:r>
          </a:p>
        </p:txBody>
      </p:sp>
      <p:pic>
        <p:nvPicPr>
          <p:cNvPr id="5" name="Picture 4">
            <a:extLst>
              <a:ext uri="{FF2B5EF4-FFF2-40B4-BE49-F238E27FC236}">
                <a16:creationId xmlns:a16="http://schemas.microsoft.com/office/drawing/2014/main" id="{90A7DCE7-515D-F9FC-933F-ACC45C453B31}"/>
              </a:ext>
            </a:extLst>
          </p:cNvPr>
          <p:cNvPicPr>
            <a:picLocks noChangeAspect="1"/>
          </p:cNvPicPr>
          <p:nvPr/>
        </p:nvPicPr>
        <p:blipFill>
          <a:blip r:embed="rId2"/>
          <a:stretch>
            <a:fillRect/>
          </a:stretch>
        </p:blipFill>
        <p:spPr>
          <a:xfrm>
            <a:off x="4223208" y="1993608"/>
            <a:ext cx="6423642" cy="4713564"/>
          </a:xfrm>
          <a:prstGeom prst="rect">
            <a:avLst/>
          </a:prstGeom>
        </p:spPr>
      </p:pic>
    </p:spTree>
    <p:extLst>
      <p:ext uri="{BB962C8B-B14F-4D97-AF65-F5344CB8AC3E}">
        <p14:creationId xmlns:p14="http://schemas.microsoft.com/office/powerpoint/2010/main" val="1071517859"/>
      </p:ext>
    </p:extLst>
  </p:cSld>
  <p:clrMapOvr>
    <a:masterClrMapping/>
  </p:clrMapOvr>
</p:sld>
</file>

<file path=ppt/theme/theme1.xml><?xml version="1.0" encoding="utf-8"?>
<a:theme xmlns:a="http://schemas.openxmlformats.org/drawingml/2006/main" name="Custom">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tf56390039_win32_fixed.potx" id="{08D75CB0-AD9B-4834-8559-901094BB0ABE}" vid="{3B3EDB20-B381-4B6C-99AC-7C5CDA2B40F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7" ma:contentTypeDescription="Create a new document." ma:contentTypeScope="" ma:versionID="c6f9a84f66a9c8b9a21755b9ffafb945">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27df39e3e7036dff54f89ddd5805ce72"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92209EB-3212-4116-B574-D1F56C7C49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791575F-4C21-47C4-8D13-EB9BE66B536F}">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342D3C2F-55A5-48C0-9D5A-95C7FF0389D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Tech design</Template>
  <TotalTime>494</TotalTime>
  <Words>1196</Words>
  <Application>Microsoft Office PowerPoint</Application>
  <PresentationFormat>Widescreen</PresentationFormat>
  <Paragraphs>106</Paragraphs>
  <Slides>19</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Aptos</vt:lpstr>
      <vt:lpstr>Calibri</vt:lpstr>
      <vt:lpstr>Gill Sans MT</vt:lpstr>
      <vt:lpstr>Wingdings 2</vt:lpstr>
      <vt:lpstr>Custom</vt:lpstr>
      <vt:lpstr>SEC290 Fundamentals of information Security</vt:lpstr>
      <vt:lpstr>introduction</vt:lpstr>
      <vt:lpstr>Basic attack analysis</vt:lpstr>
      <vt:lpstr>Open SSL</vt:lpstr>
      <vt:lpstr>Open SSL</vt:lpstr>
      <vt:lpstr>Snort</vt:lpstr>
      <vt:lpstr>Snort cont’d</vt:lpstr>
      <vt:lpstr>Snort cont’d</vt:lpstr>
      <vt:lpstr>Snort cont’d</vt:lpstr>
      <vt:lpstr>Live Memory Analysis</vt:lpstr>
      <vt:lpstr>Live Memory Analysis cont’d</vt:lpstr>
      <vt:lpstr>Live Memory Analysis cont’d</vt:lpstr>
      <vt:lpstr>FirewaLL</vt:lpstr>
      <vt:lpstr>FIREWALL CONT’D</vt:lpstr>
      <vt:lpstr>firewall CONT’D</vt:lpstr>
      <vt:lpstr>Challenges</vt:lpstr>
      <vt:lpstr>Career skills obtained</vt:lpstr>
      <vt:lpstr>conclusion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Keith Warren</dc:creator>
  <cp:lastModifiedBy>Keith Warren</cp:lastModifiedBy>
  <cp:revision>1</cp:revision>
  <dcterms:created xsi:type="dcterms:W3CDTF">2024-12-18T16:31:11Z</dcterms:created>
  <dcterms:modified xsi:type="dcterms:W3CDTF">2024-12-20T20:07:28Z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